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7" r:id="rId3"/>
    <p:sldId id="286" r:id="rId4"/>
    <p:sldId id="290" r:id="rId5"/>
    <p:sldId id="291" r:id="rId6"/>
    <p:sldId id="288" r:id="rId7"/>
    <p:sldId id="293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81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4" Type="http://schemas.openxmlformats.org/officeDocument/2006/relationships/image" Target="../media/image4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4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4B6D6-56EA-4991-B790-3FED64A6E203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07A92007-850A-439B-A85C-FBBAFC8E8338}">
      <dgm:prSet phldrT="[Tekst]"/>
      <dgm:spPr/>
      <dgm:t>
        <a:bodyPr/>
        <a:lstStyle/>
        <a:p>
          <a:pPr>
            <a:buClr>
              <a:schemeClr val="accent3"/>
            </a:buClr>
            <a:buFont typeface="Wingdings" panose="05000000000000000000" pitchFamily="2" charset="2"/>
            <a:buChar char="§"/>
          </a:pP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Prepoznajem li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trenutke kušnje i napasti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u osobnom životu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i u svojoj crkvenoj zajednici?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Dolazim li u napast izbjegavati svoju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župu/biskupiju zbog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određenih pojedinaca? </a:t>
          </a:r>
          <a:endParaRPr lang="hr-HR" dirty="0"/>
        </a:p>
      </dgm:t>
    </dgm:pt>
    <dgm:pt modelId="{62B9EEDB-6593-47BB-9B5E-8C47D6B894A1}" type="parTrans" cxnId="{CEF619EA-B018-4622-AF01-F1457A8AAA65}">
      <dgm:prSet/>
      <dgm:spPr/>
      <dgm:t>
        <a:bodyPr/>
        <a:lstStyle/>
        <a:p>
          <a:endParaRPr lang="hr-HR"/>
        </a:p>
      </dgm:t>
    </dgm:pt>
    <dgm:pt modelId="{D02C6D34-5BF2-4566-8933-DFA682BEC761}" type="sibTrans" cxnId="{CEF619EA-B018-4622-AF01-F1457A8AAA65}">
      <dgm:prSet/>
      <dgm:spPr/>
      <dgm:t>
        <a:bodyPr/>
        <a:lstStyle/>
        <a:p>
          <a:endParaRPr lang="hr-HR"/>
        </a:p>
      </dgm:t>
    </dgm:pt>
    <dgm:pt modelId="{6F9F126D-E60A-4EC5-B1B5-985BAEF4E670}">
      <dgm:prSet/>
      <dgm:spPr/>
      <dgm:t>
        <a:bodyPr/>
        <a:lstStyle/>
        <a:p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Materijalno je čovjeku neophodno za život, ali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me napast za materijalnom sigurnošću može spriječiti da se predajem Božjoj providnosti.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Postupam li s novcem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i drugim materijalnim dobrima razborito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i pravedno,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dajem li svakome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ono što mu pripada?</a:t>
          </a:r>
        </a:p>
      </dgm:t>
    </dgm:pt>
    <dgm:pt modelId="{09F25DB4-0228-49FB-BE60-770F84461FA4}" type="parTrans" cxnId="{F30E59A7-DD3B-4BFA-8036-AD9DD611078A}">
      <dgm:prSet/>
      <dgm:spPr/>
      <dgm:t>
        <a:bodyPr/>
        <a:lstStyle/>
        <a:p>
          <a:endParaRPr lang="hr-HR"/>
        </a:p>
      </dgm:t>
    </dgm:pt>
    <dgm:pt modelId="{68E86FDB-DBB0-4D82-9435-B4BBA6380EC6}" type="sibTrans" cxnId="{F30E59A7-DD3B-4BFA-8036-AD9DD611078A}">
      <dgm:prSet/>
      <dgm:spPr/>
      <dgm:t>
        <a:bodyPr/>
        <a:lstStyle/>
        <a:p>
          <a:endParaRPr lang="hr-HR"/>
        </a:p>
      </dgm:t>
    </dgm:pt>
    <dgm:pt modelId="{387AFD1A-C3F4-47AF-A2DF-ABB2BD84F791}">
      <dgm:prSet/>
      <dgm:spPr/>
      <dgm:t>
        <a:bodyPr/>
        <a:lstStyle/>
        <a:p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Promatram li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svoju uključenost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u župna i biskupijska događanja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kroz prizmu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služenja i poniznosti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ili sam u napasti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da se tako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drugima svidim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i da budem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primijećen?</a:t>
          </a:r>
        </a:p>
      </dgm:t>
    </dgm:pt>
    <dgm:pt modelId="{74E54821-1613-41F3-AFFF-1BD6DCB27C45}" type="parTrans" cxnId="{CCC9B38B-F4A2-43A0-BC85-F2B708AD3AD3}">
      <dgm:prSet/>
      <dgm:spPr/>
      <dgm:t>
        <a:bodyPr/>
        <a:lstStyle/>
        <a:p>
          <a:endParaRPr lang="hr-HR"/>
        </a:p>
      </dgm:t>
    </dgm:pt>
    <dgm:pt modelId="{E88551F6-94D7-4F07-8876-2599C3A95479}" type="sibTrans" cxnId="{CCC9B38B-F4A2-43A0-BC85-F2B708AD3AD3}">
      <dgm:prSet/>
      <dgm:spPr/>
      <dgm:t>
        <a:bodyPr/>
        <a:lstStyle/>
        <a:p>
          <a:endParaRPr lang="hr-HR"/>
        </a:p>
      </dgm:t>
    </dgm:pt>
    <dgm:pt modelId="{C1C4530E-C57C-43E8-97D0-CE2C87DE8273}">
      <dgm:prSet/>
      <dgm:spPr/>
      <dgm:t>
        <a:bodyPr/>
        <a:lstStyle/>
        <a:p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Trudim li se u brizi za druge, pa i za sebe,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u marljivom izvršavanju svojih obveza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ili očekujem da će me „anđeli nositi“?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Je li „povjerenje u Boga“ ponekad izlika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za nedovoljan trud </a:t>
          </a:r>
          <a:b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oko vlastitih obveza?</a:t>
          </a:r>
        </a:p>
      </dgm:t>
    </dgm:pt>
    <dgm:pt modelId="{A2610B8D-2D53-4A72-8591-16E3BC1FBEF3}" type="parTrans" cxnId="{E6BF15E7-419F-443D-B716-7CCB8F6D4B68}">
      <dgm:prSet/>
      <dgm:spPr/>
      <dgm:t>
        <a:bodyPr/>
        <a:lstStyle/>
        <a:p>
          <a:endParaRPr lang="hr-HR"/>
        </a:p>
      </dgm:t>
    </dgm:pt>
    <dgm:pt modelId="{99247DCD-1CC7-4249-B79C-2CFD2ED55A67}" type="sibTrans" cxnId="{E6BF15E7-419F-443D-B716-7CCB8F6D4B68}">
      <dgm:prSet/>
      <dgm:spPr/>
      <dgm:t>
        <a:bodyPr/>
        <a:lstStyle/>
        <a:p>
          <a:endParaRPr lang="hr-HR"/>
        </a:p>
      </dgm:t>
    </dgm:pt>
    <dgm:pt modelId="{C47356C9-FBF2-4E9C-9EF5-E305ECBDCEAF}" type="pres">
      <dgm:prSet presAssocID="{6D44B6D6-56EA-4991-B790-3FED64A6E203}" presName="Name0" presStyleCnt="0">
        <dgm:presLayoutVars>
          <dgm:dir/>
          <dgm:resizeHandles val="exact"/>
        </dgm:presLayoutVars>
      </dgm:prSet>
      <dgm:spPr/>
    </dgm:pt>
    <dgm:pt modelId="{7ADAC384-28D4-49A1-B6EA-75B6E55C8173}" type="pres">
      <dgm:prSet presAssocID="{6D44B6D6-56EA-4991-B790-3FED64A6E203}" presName="bkgdShp" presStyleLbl="alignAccFollowNode1" presStyleIdx="0" presStyleCnt="1" custLinFactNeighborX="-76"/>
      <dgm:spPr/>
    </dgm:pt>
    <dgm:pt modelId="{656DAF5C-F4E2-487A-93EB-06718FE8CA3F}" type="pres">
      <dgm:prSet presAssocID="{6D44B6D6-56EA-4991-B790-3FED64A6E203}" presName="linComp" presStyleCnt="0"/>
      <dgm:spPr/>
    </dgm:pt>
    <dgm:pt modelId="{29C5B2A0-5D6D-497C-A4FC-C74943C920B8}" type="pres">
      <dgm:prSet presAssocID="{07A92007-850A-439B-A85C-FBBAFC8E8338}" presName="compNode" presStyleCnt="0"/>
      <dgm:spPr/>
    </dgm:pt>
    <dgm:pt modelId="{396CEB89-125A-43AF-AF81-931442E164E1}" type="pres">
      <dgm:prSet presAssocID="{07A92007-850A-439B-A85C-FBBAFC8E8338}" presName="node" presStyleLbl="node1" presStyleIdx="0" presStyleCnt="4">
        <dgm:presLayoutVars>
          <dgm:bulletEnabled val="1"/>
        </dgm:presLayoutVars>
      </dgm:prSet>
      <dgm:spPr/>
    </dgm:pt>
    <dgm:pt modelId="{C1566FBB-0E2B-455E-9C52-E799F6872583}" type="pres">
      <dgm:prSet presAssocID="{07A92007-850A-439B-A85C-FBBAFC8E8338}" presName="invisiNode" presStyleLbl="node1" presStyleIdx="0" presStyleCnt="4"/>
      <dgm:spPr/>
    </dgm:pt>
    <dgm:pt modelId="{523E2C17-EA51-4B11-8CA2-0DF06F3B137E}" type="pres">
      <dgm:prSet presAssocID="{07A92007-850A-439B-A85C-FBBAFC8E8338}" presName="imagNode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CCDF1CB-174A-40F2-9ECB-A15656CE8620}" type="pres">
      <dgm:prSet presAssocID="{D02C6D34-5BF2-4566-8933-DFA682BEC761}" presName="sibTrans" presStyleLbl="sibTrans2D1" presStyleIdx="0" presStyleCnt="0"/>
      <dgm:spPr/>
    </dgm:pt>
    <dgm:pt modelId="{AD5994C5-D993-456F-9166-12F5C3B559E0}" type="pres">
      <dgm:prSet presAssocID="{6F9F126D-E60A-4EC5-B1B5-985BAEF4E670}" presName="compNode" presStyleCnt="0"/>
      <dgm:spPr/>
    </dgm:pt>
    <dgm:pt modelId="{FA1FF7E0-A534-4EF9-A29A-D4FCC8158066}" type="pres">
      <dgm:prSet presAssocID="{6F9F126D-E60A-4EC5-B1B5-985BAEF4E670}" presName="node" presStyleLbl="node1" presStyleIdx="1" presStyleCnt="4">
        <dgm:presLayoutVars>
          <dgm:bulletEnabled val="1"/>
        </dgm:presLayoutVars>
      </dgm:prSet>
      <dgm:spPr/>
    </dgm:pt>
    <dgm:pt modelId="{DB3315E0-09ED-4745-A8F5-D1E5EDBA3DF7}" type="pres">
      <dgm:prSet presAssocID="{6F9F126D-E60A-4EC5-B1B5-985BAEF4E670}" presName="invisiNode" presStyleLbl="node1" presStyleIdx="1" presStyleCnt="4"/>
      <dgm:spPr/>
    </dgm:pt>
    <dgm:pt modelId="{AD050A3D-96F8-408C-91FB-58F0B83CB3F2}" type="pres">
      <dgm:prSet presAssocID="{6F9F126D-E60A-4EC5-B1B5-985BAEF4E670}" presName="imagNode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46C3E81-93F6-4B32-89DC-0E92CD7F7AF4}" type="pres">
      <dgm:prSet presAssocID="{68E86FDB-DBB0-4D82-9435-B4BBA6380EC6}" presName="sibTrans" presStyleLbl="sibTrans2D1" presStyleIdx="0" presStyleCnt="0"/>
      <dgm:spPr/>
    </dgm:pt>
    <dgm:pt modelId="{43D4D9CC-0D99-495F-886F-18D1A1A0997E}" type="pres">
      <dgm:prSet presAssocID="{387AFD1A-C3F4-47AF-A2DF-ABB2BD84F791}" presName="compNode" presStyleCnt="0"/>
      <dgm:spPr/>
    </dgm:pt>
    <dgm:pt modelId="{D99BC1A8-F39B-4D43-86FF-E98FF98BB0F5}" type="pres">
      <dgm:prSet presAssocID="{387AFD1A-C3F4-47AF-A2DF-ABB2BD84F791}" presName="node" presStyleLbl="node1" presStyleIdx="2" presStyleCnt="4">
        <dgm:presLayoutVars>
          <dgm:bulletEnabled val="1"/>
        </dgm:presLayoutVars>
      </dgm:prSet>
      <dgm:spPr/>
    </dgm:pt>
    <dgm:pt modelId="{6CE043A0-A142-4A68-89A2-FA18B3AC2EE9}" type="pres">
      <dgm:prSet presAssocID="{387AFD1A-C3F4-47AF-A2DF-ABB2BD84F791}" presName="invisiNode" presStyleLbl="node1" presStyleIdx="2" presStyleCnt="4"/>
      <dgm:spPr/>
    </dgm:pt>
    <dgm:pt modelId="{5A6F7D84-2CE2-4400-BF82-B524BAF732F2}" type="pres">
      <dgm:prSet presAssocID="{387AFD1A-C3F4-47AF-A2DF-ABB2BD84F791}" presName="imagNode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A039200-DA00-4A4B-8015-9DB43A855067}" type="pres">
      <dgm:prSet presAssocID="{E88551F6-94D7-4F07-8876-2599C3A95479}" presName="sibTrans" presStyleLbl="sibTrans2D1" presStyleIdx="0" presStyleCnt="0"/>
      <dgm:spPr/>
    </dgm:pt>
    <dgm:pt modelId="{3757D390-CE5B-48E4-95F5-44ADF1CDD871}" type="pres">
      <dgm:prSet presAssocID="{C1C4530E-C57C-43E8-97D0-CE2C87DE8273}" presName="compNode" presStyleCnt="0"/>
      <dgm:spPr/>
    </dgm:pt>
    <dgm:pt modelId="{0494B45E-98AB-490F-92C1-2D28DF2B1BCB}" type="pres">
      <dgm:prSet presAssocID="{C1C4530E-C57C-43E8-97D0-CE2C87DE8273}" presName="node" presStyleLbl="node1" presStyleIdx="3" presStyleCnt="4">
        <dgm:presLayoutVars>
          <dgm:bulletEnabled val="1"/>
        </dgm:presLayoutVars>
      </dgm:prSet>
      <dgm:spPr/>
    </dgm:pt>
    <dgm:pt modelId="{76605C57-2524-45AC-AE7C-D6E15B0B18A9}" type="pres">
      <dgm:prSet presAssocID="{C1C4530E-C57C-43E8-97D0-CE2C87DE8273}" presName="invisiNode" presStyleLbl="node1" presStyleIdx="3" presStyleCnt="4"/>
      <dgm:spPr/>
    </dgm:pt>
    <dgm:pt modelId="{5C468E83-97CB-44FC-A0C6-36DC4E074BC3}" type="pres">
      <dgm:prSet presAssocID="{C1C4530E-C57C-43E8-97D0-CE2C87DE8273}" presName="imagNode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4726B413-6326-4AA2-B55F-24B8E5A9EA53}" type="presOf" srcId="{C1C4530E-C57C-43E8-97D0-CE2C87DE8273}" destId="{0494B45E-98AB-490F-92C1-2D28DF2B1BCB}" srcOrd="0" destOrd="0" presId="urn:microsoft.com/office/officeart/2005/8/layout/pList2"/>
    <dgm:cxn modelId="{A9EB8E15-EAB4-40B2-972A-C50180D48C54}" type="presOf" srcId="{6D44B6D6-56EA-4991-B790-3FED64A6E203}" destId="{C47356C9-FBF2-4E9C-9EF5-E305ECBDCEAF}" srcOrd="0" destOrd="0" presId="urn:microsoft.com/office/officeart/2005/8/layout/pList2"/>
    <dgm:cxn modelId="{9B15FA43-B7AF-4F88-A7C2-F38FCB5C5C6A}" type="presOf" srcId="{E88551F6-94D7-4F07-8876-2599C3A95479}" destId="{7A039200-DA00-4A4B-8015-9DB43A855067}" srcOrd="0" destOrd="0" presId="urn:microsoft.com/office/officeart/2005/8/layout/pList2"/>
    <dgm:cxn modelId="{5C9D0F49-517F-4C34-A1C3-275F1E5C02ED}" type="presOf" srcId="{07A92007-850A-439B-A85C-FBBAFC8E8338}" destId="{396CEB89-125A-43AF-AF81-931442E164E1}" srcOrd="0" destOrd="0" presId="urn:microsoft.com/office/officeart/2005/8/layout/pList2"/>
    <dgm:cxn modelId="{2E92BE54-FA9A-452D-B089-7C25B5B2368E}" type="presOf" srcId="{6F9F126D-E60A-4EC5-B1B5-985BAEF4E670}" destId="{FA1FF7E0-A534-4EF9-A29A-D4FCC8158066}" srcOrd="0" destOrd="0" presId="urn:microsoft.com/office/officeart/2005/8/layout/pList2"/>
    <dgm:cxn modelId="{D45D8C76-55FC-4BD3-9E6B-5A14F7E8D8A9}" type="presOf" srcId="{68E86FDB-DBB0-4D82-9435-B4BBA6380EC6}" destId="{146C3E81-93F6-4B32-89DC-0E92CD7F7AF4}" srcOrd="0" destOrd="0" presId="urn:microsoft.com/office/officeart/2005/8/layout/pList2"/>
    <dgm:cxn modelId="{CCC9B38B-F4A2-43A0-BC85-F2B708AD3AD3}" srcId="{6D44B6D6-56EA-4991-B790-3FED64A6E203}" destId="{387AFD1A-C3F4-47AF-A2DF-ABB2BD84F791}" srcOrd="2" destOrd="0" parTransId="{74E54821-1613-41F3-AFFF-1BD6DCB27C45}" sibTransId="{E88551F6-94D7-4F07-8876-2599C3A95479}"/>
    <dgm:cxn modelId="{F30E59A7-DD3B-4BFA-8036-AD9DD611078A}" srcId="{6D44B6D6-56EA-4991-B790-3FED64A6E203}" destId="{6F9F126D-E60A-4EC5-B1B5-985BAEF4E670}" srcOrd="1" destOrd="0" parTransId="{09F25DB4-0228-49FB-BE60-770F84461FA4}" sibTransId="{68E86FDB-DBB0-4D82-9435-B4BBA6380EC6}"/>
    <dgm:cxn modelId="{E6BF15E7-419F-443D-B716-7CCB8F6D4B68}" srcId="{6D44B6D6-56EA-4991-B790-3FED64A6E203}" destId="{C1C4530E-C57C-43E8-97D0-CE2C87DE8273}" srcOrd="3" destOrd="0" parTransId="{A2610B8D-2D53-4A72-8591-16E3BC1FBEF3}" sibTransId="{99247DCD-1CC7-4249-B79C-2CFD2ED55A67}"/>
    <dgm:cxn modelId="{D65F3BE9-9434-44EC-81BB-370B54673A2F}" type="presOf" srcId="{387AFD1A-C3F4-47AF-A2DF-ABB2BD84F791}" destId="{D99BC1A8-F39B-4D43-86FF-E98FF98BB0F5}" srcOrd="0" destOrd="0" presId="urn:microsoft.com/office/officeart/2005/8/layout/pList2"/>
    <dgm:cxn modelId="{CEF619EA-B018-4622-AF01-F1457A8AAA65}" srcId="{6D44B6D6-56EA-4991-B790-3FED64A6E203}" destId="{07A92007-850A-439B-A85C-FBBAFC8E8338}" srcOrd="0" destOrd="0" parTransId="{62B9EEDB-6593-47BB-9B5E-8C47D6B894A1}" sibTransId="{D02C6D34-5BF2-4566-8933-DFA682BEC761}"/>
    <dgm:cxn modelId="{30849AF4-D021-4233-8B8B-9D09BE8325D8}" type="presOf" srcId="{D02C6D34-5BF2-4566-8933-DFA682BEC761}" destId="{3CCDF1CB-174A-40F2-9ECB-A15656CE8620}" srcOrd="0" destOrd="0" presId="urn:microsoft.com/office/officeart/2005/8/layout/pList2"/>
    <dgm:cxn modelId="{01640455-87AF-452C-BD6B-F8C8537E6D0C}" type="presParOf" srcId="{C47356C9-FBF2-4E9C-9EF5-E305ECBDCEAF}" destId="{7ADAC384-28D4-49A1-B6EA-75B6E55C8173}" srcOrd="0" destOrd="0" presId="urn:microsoft.com/office/officeart/2005/8/layout/pList2"/>
    <dgm:cxn modelId="{027792B9-D76C-42CD-BD35-7E522FC5DA8D}" type="presParOf" srcId="{C47356C9-FBF2-4E9C-9EF5-E305ECBDCEAF}" destId="{656DAF5C-F4E2-487A-93EB-06718FE8CA3F}" srcOrd="1" destOrd="0" presId="urn:microsoft.com/office/officeart/2005/8/layout/pList2"/>
    <dgm:cxn modelId="{C41A5AF3-8D68-468E-A927-DDD3C474A89D}" type="presParOf" srcId="{656DAF5C-F4E2-487A-93EB-06718FE8CA3F}" destId="{29C5B2A0-5D6D-497C-A4FC-C74943C920B8}" srcOrd="0" destOrd="0" presId="urn:microsoft.com/office/officeart/2005/8/layout/pList2"/>
    <dgm:cxn modelId="{4EDAFB63-B829-42E2-8FF7-081B4A5A537F}" type="presParOf" srcId="{29C5B2A0-5D6D-497C-A4FC-C74943C920B8}" destId="{396CEB89-125A-43AF-AF81-931442E164E1}" srcOrd="0" destOrd="0" presId="urn:microsoft.com/office/officeart/2005/8/layout/pList2"/>
    <dgm:cxn modelId="{205451A7-C32D-41C7-91BA-DE46E5BEBB22}" type="presParOf" srcId="{29C5B2A0-5D6D-497C-A4FC-C74943C920B8}" destId="{C1566FBB-0E2B-455E-9C52-E799F6872583}" srcOrd="1" destOrd="0" presId="urn:microsoft.com/office/officeart/2005/8/layout/pList2"/>
    <dgm:cxn modelId="{59B7DF6B-0BEF-43E2-8F1F-8523AD476612}" type="presParOf" srcId="{29C5B2A0-5D6D-497C-A4FC-C74943C920B8}" destId="{523E2C17-EA51-4B11-8CA2-0DF06F3B137E}" srcOrd="2" destOrd="0" presId="urn:microsoft.com/office/officeart/2005/8/layout/pList2"/>
    <dgm:cxn modelId="{729BCB3E-25AA-4EEB-AA09-0938EA93733C}" type="presParOf" srcId="{656DAF5C-F4E2-487A-93EB-06718FE8CA3F}" destId="{3CCDF1CB-174A-40F2-9ECB-A15656CE8620}" srcOrd="1" destOrd="0" presId="urn:microsoft.com/office/officeart/2005/8/layout/pList2"/>
    <dgm:cxn modelId="{7F4D459A-505A-4812-8544-549807D86916}" type="presParOf" srcId="{656DAF5C-F4E2-487A-93EB-06718FE8CA3F}" destId="{AD5994C5-D993-456F-9166-12F5C3B559E0}" srcOrd="2" destOrd="0" presId="urn:microsoft.com/office/officeart/2005/8/layout/pList2"/>
    <dgm:cxn modelId="{5CD11D2B-6321-4752-AFCB-8314AC325800}" type="presParOf" srcId="{AD5994C5-D993-456F-9166-12F5C3B559E0}" destId="{FA1FF7E0-A534-4EF9-A29A-D4FCC8158066}" srcOrd="0" destOrd="0" presId="urn:microsoft.com/office/officeart/2005/8/layout/pList2"/>
    <dgm:cxn modelId="{7CFEFC8A-9ADA-4439-920C-CA896FAFEA52}" type="presParOf" srcId="{AD5994C5-D993-456F-9166-12F5C3B559E0}" destId="{DB3315E0-09ED-4745-A8F5-D1E5EDBA3DF7}" srcOrd="1" destOrd="0" presId="urn:microsoft.com/office/officeart/2005/8/layout/pList2"/>
    <dgm:cxn modelId="{760B930F-A9E9-40B1-B555-B35F5AE1422D}" type="presParOf" srcId="{AD5994C5-D993-456F-9166-12F5C3B559E0}" destId="{AD050A3D-96F8-408C-91FB-58F0B83CB3F2}" srcOrd="2" destOrd="0" presId="urn:microsoft.com/office/officeart/2005/8/layout/pList2"/>
    <dgm:cxn modelId="{876EF82C-10CB-4323-B10E-0E0A3A84C05E}" type="presParOf" srcId="{656DAF5C-F4E2-487A-93EB-06718FE8CA3F}" destId="{146C3E81-93F6-4B32-89DC-0E92CD7F7AF4}" srcOrd="3" destOrd="0" presId="urn:microsoft.com/office/officeart/2005/8/layout/pList2"/>
    <dgm:cxn modelId="{FB50CE5A-4055-4282-BFC5-8C5783362885}" type="presParOf" srcId="{656DAF5C-F4E2-487A-93EB-06718FE8CA3F}" destId="{43D4D9CC-0D99-495F-886F-18D1A1A0997E}" srcOrd="4" destOrd="0" presId="urn:microsoft.com/office/officeart/2005/8/layout/pList2"/>
    <dgm:cxn modelId="{C164A469-D9B4-454E-B0D5-E57EDE19AA8E}" type="presParOf" srcId="{43D4D9CC-0D99-495F-886F-18D1A1A0997E}" destId="{D99BC1A8-F39B-4D43-86FF-E98FF98BB0F5}" srcOrd="0" destOrd="0" presId="urn:microsoft.com/office/officeart/2005/8/layout/pList2"/>
    <dgm:cxn modelId="{BEF590BF-65A6-486C-9CBF-713D0E97A53A}" type="presParOf" srcId="{43D4D9CC-0D99-495F-886F-18D1A1A0997E}" destId="{6CE043A0-A142-4A68-89A2-FA18B3AC2EE9}" srcOrd="1" destOrd="0" presId="urn:microsoft.com/office/officeart/2005/8/layout/pList2"/>
    <dgm:cxn modelId="{3F1B7EFF-683C-4580-9AA1-003A571DA4EE}" type="presParOf" srcId="{43D4D9CC-0D99-495F-886F-18D1A1A0997E}" destId="{5A6F7D84-2CE2-4400-BF82-B524BAF732F2}" srcOrd="2" destOrd="0" presId="urn:microsoft.com/office/officeart/2005/8/layout/pList2"/>
    <dgm:cxn modelId="{37D11219-A40D-4237-A12F-EC7723218763}" type="presParOf" srcId="{656DAF5C-F4E2-487A-93EB-06718FE8CA3F}" destId="{7A039200-DA00-4A4B-8015-9DB43A855067}" srcOrd="5" destOrd="0" presId="urn:microsoft.com/office/officeart/2005/8/layout/pList2"/>
    <dgm:cxn modelId="{4D6E5C7E-C0AB-4BA1-9759-D43E0415E8E2}" type="presParOf" srcId="{656DAF5C-F4E2-487A-93EB-06718FE8CA3F}" destId="{3757D390-CE5B-48E4-95F5-44ADF1CDD871}" srcOrd="6" destOrd="0" presId="urn:microsoft.com/office/officeart/2005/8/layout/pList2"/>
    <dgm:cxn modelId="{4A7A1DD1-25E2-4889-9AB3-C7E305C503C8}" type="presParOf" srcId="{3757D390-CE5B-48E4-95F5-44ADF1CDD871}" destId="{0494B45E-98AB-490F-92C1-2D28DF2B1BCB}" srcOrd="0" destOrd="0" presId="urn:microsoft.com/office/officeart/2005/8/layout/pList2"/>
    <dgm:cxn modelId="{6BB1BED1-6AA6-4D35-BE3D-C278F51A81C6}" type="presParOf" srcId="{3757D390-CE5B-48E4-95F5-44ADF1CDD871}" destId="{76605C57-2524-45AC-AE7C-D6E15B0B18A9}" srcOrd="1" destOrd="0" presId="urn:microsoft.com/office/officeart/2005/8/layout/pList2"/>
    <dgm:cxn modelId="{1CB58795-E0A9-4C18-A039-F9AD37609E1D}" type="presParOf" srcId="{3757D390-CE5B-48E4-95F5-44ADF1CDD871}" destId="{5C468E83-97CB-44FC-A0C6-36DC4E074BC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B5AF7F-F230-4F50-8903-637A36F27908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E504EB4C-E640-4C36-B7CA-377210C30926}">
      <dgm:prSet phldrT="[Tekst]"/>
      <dgm:spPr/>
      <dgm:t>
        <a:bodyPr/>
        <a:lstStyle/>
        <a:p>
          <a:r>
            <a:rPr lang="pl-PL" dirty="0"/>
            <a:t>tjelesne, materijalne potrebe vjernik predaje Bogu u ruke i traži od njega pomoć</a:t>
          </a:r>
          <a:endParaRPr lang="hr-HR" dirty="0"/>
        </a:p>
      </dgm:t>
    </dgm:pt>
    <dgm:pt modelId="{EBECC148-B260-46C2-991F-7A9771E3D5B5}" type="parTrans" cxnId="{9A443DB5-35D7-4BCD-B75C-0851EC7B5EE2}">
      <dgm:prSet/>
      <dgm:spPr/>
      <dgm:t>
        <a:bodyPr/>
        <a:lstStyle/>
        <a:p>
          <a:endParaRPr lang="hr-HR"/>
        </a:p>
      </dgm:t>
    </dgm:pt>
    <dgm:pt modelId="{6F334AAE-97DC-4EF1-80BA-BFB2AD6514C4}" type="sibTrans" cxnId="{9A443DB5-35D7-4BCD-B75C-0851EC7B5EE2}">
      <dgm:prSet/>
      <dgm:spPr/>
      <dgm:t>
        <a:bodyPr/>
        <a:lstStyle/>
        <a:p>
          <a:endParaRPr lang="hr-HR"/>
        </a:p>
      </dgm:t>
    </dgm:pt>
    <dgm:pt modelId="{90F8514C-68F4-4409-8340-4CEBEE4F28D3}">
      <dgm:prSet/>
      <dgm:spPr/>
      <dgm:t>
        <a:bodyPr/>
        <a:lstStyle/>
        <a:p>
          <a:r>
            <a:rPr lang="pl-PL"/>
            <a:t> „ne živi čovjek samo o kruhu“</a:t>
          </a:r>
          <a:endParaRPr lang="hr-HR"/>
        </a:p>
      </dgm:t>
    </dgm:pt>
    <dgm:pt modelId="{D802C593-76AB-4528-9A3C-43988B362732}" type="parTrans" cxnId="{A4852035-231D-4D64-8D2C-7179CBC312E7}">
      <dgm:prSet/>
      <dgm:spPr/>
      <dgm:t>
        <a:bodyPr/>
        <a:lstStyle/>
        <a:p>
          <a:endParaRPr lang="hr-HR"/>
        </a:p>
      </dgm:t>
    </dgm:pt>
    <dgm:pt modelId="{9D824FD3-D1D8-4031-950B-9D888075952B}" type="sibTrans" cxnId="{A4852035-231D-4D64-8D2C-7179CBC312E7}">
      <dgm:prSet/>
      <dgm:spPr/>
      <dgm:t>
        <a:bodyPr/>
        <a:lstStyle/>
        <a:p>
          <a:endParaRPr lang="hr-HR"/>
        </a:p>
      </dgm:t>
    </dgm:pt>
    <dgm:pt modelId="{2CB20E37-7B41-442B-8C66-37BA0DE98FD1}" type="pres">
      <dgm:prSet presAssocID="{24B5AF7F-F230-4F50-8903-637A36F27908}" presName="diagram" presStyleCnt="0">
        <dgm:presLayoutVars>
          <dgm:dir/>
          <dgm:resizeHandles val="exact"/>
        </dgm:presLayoutVars>
      </dgm:prSet>
      <dgm:spPr/>
    </dgm:pt>
    <dgm:pt modelId="{5FEC85C8-7E6A-44EF-98D7-0E9505A64B35}" type="pres">
      <dgm:prSet presAssocID="{E504EB4C-E640-4C36-B7CA-377210C30926}" presName="arrow" presStyleLbl="node1" presStyleIdx="0" presStyleCnt="2">
        <dgm:presLayoutVars>
          <dgm:bulletEnabled val="1"/>
        </dgm:presLayoutVars>
      </dgm:prSet>
      <dgm:spPr/>
    </dgm:pt>
    <dgm:pt modelId="{D6BA0886-073B-4889-B4E7-6CD474E8B95F}" type="pres">
      <dgm:prSet presAssocID="{90F8514C-68F4-4409-8340-4CEBEE4F28D3}" presName="arrow" presStyleLbl="node1" presStyleIdx="1" presStyleCnt="2">
        <dgm:presLayoutVars>
          <dgm:bulletEnabled val="1"/>
        </dgm:presLayoutVars>
      </dgm:prSet>
      <dgm:spPr/>
    </dgm:pt>
  </dgm:ptLst>
  <dgm:cxnLst>
    <dgm:cxn modelId="{9E18312B-615B-43F2-BFF6-C964848A52F1}" type="presOf" srcId="{E504EB4C-E640-4C36-B7CA-377210C30926}" destId="{5FEC85C8-7E6A-44EF-98D7-0E9505A64B35}" srcOrd="0" destOrd="0" presId="urn:microsoft.com/office/officeart/2005/8/layout/arrow5"/>
    <dgm:cxn modelId="{A4852035-231D-4D64-8D2C-7179CBC312E7}" srcId="{24B5AF7F-F230-4F50-8903-637A36F27908}" destId="{90F8514C-68F4-4409-8340-4CEBEE4F28D3}" srcOrd="1" destOrd="0" parTransId="{D802C593-76AB-4528-9A3C-43988B362732}" sibTransId="{9D824FD3-D1D8-4031-950B-9D888075952B}"/>
    <dgm:cxn modelId="{B5757CB0-79DD-4D84-B51C-724B69110F43}" type="presOf" srcId="{90F8514C-68F4-4409-8340-4CEBEE4F28D3}" destId="{D6BA0886-073B-4889-B4E7-6CD474E8B95F}" srcOrd="0" destOrd="0" presId="urn:microsoft.com/office/officeart/2005/8/layout/arrow5"/>
    <dgm:cxn modelId="{9A443DB5-35D7-4BCD-B75C-0851EC7B5EE2}" srcId="{24B5AF7F-F230-4F50-8903-637A36F27908}" destId="{E504EB4C-E640-4C36-B7CA-377210C30926}" srcOrd="0" destOrd="0" parTransId="{EBECC148-B260-46C2-991F-7A9771E3D5B5}" sibTransId="{6F334AAE-97DC-4EF1-80BA-BFB2AD6514C4}"/>
    <dgm:cxn modelId="{103972DF-DBE4-4C56-B700-F529616BE32D}" type="presOf" srcId="{24B5AF7F-F230-4F50-8903-637A36F27908}" destId="{2CB20E37-7B41-442B-8C66-37BA0DE98FD1}" srcOrd="0" destOrd="0" presId="urn:microsoft.com/office/officeart/2005/8/layout/arrow5"/>
    <dgm:cxn modelId="{0D4E945E-F15A-4801-94FC-8955978066B5}" type="presParOf" srcId="{2CB20E37-7B41-442B-8C66-37BA0DE98FD1}" destId="{5FEC85C8-7E6A-44EF-98D7-0E9505A64B35}" srcOrd="0" destOrd="0" presId="urn:microsoft.com/office/officeart/2005/8/layout/arrow5"/>
    <dgm:cxn modelId="{ECC534B3-CCE5-408C-A615-97457435A80A}" type="presParOf" srcId="{2CB20E37-7B41-442B-8C66-37BA0DE98FD1}" destId="{D6BA0886-073B-4889-B4E7-6CD474E8B95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122CE4-CD19-4F43-A27A-27E70A9E9EB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B0CC214-4E3E-4FAE-9C28-D50F55DCCCA4}">
      <dgm:prSet phldrT="[Tekst]"/>
      <dgm:spPr/>
      <dgm:t>
        <a:bodyPr/>
        <a:lstStyle/>
        <a:p>
          <a:r>
            <a:rPr lang="hr-HR" dirty="0"/>
            <a:t>pretjerana briga o kruhu svagdašnjem zaokupi sve naše misli </a:t>
          </a:r>
          <a:br>
            <a:rPr lang="hr-HR" dirty="0"/>
          </a:br>
          <a:r>
            <a:rPr lang="hr-HR" dirty="0"/>
            <a:t>i nastojanja</a:t>
          </a:r>
        </a:p>
      </dgm:t>
    </dgm:pt>
    <dgm:pt modelId="{6AA242C6-E76F-4167-872A-90D2A761BAD4}" type="parTrans" cxnId="{F50CA5D5-1200-4883-B480-9D7E750B9E68}">
      <dgm:prSet/>
      <dgm:spPr/>
      <dgm:t>
        <a:bodyPr/>
        <a:lstStyle/>
        <a:p>
          <a:endParaRPr lang="hr-HR"/>
        </a:p>
      </dgm:t>
    </dgm:pt>
    <dgm:pt modelId="{E5B14B20-BB87-4341-AFC1-4E6E8D084F62}" type="sibTrans" cxnId="{F50CA5D5-1200-4883-B480-9D7E750B9E68}">
      <dgm:prSet/>
      <dgm:spPr/>
      <dgm:t>
        <a:bodyPr/>
        <a:lstStyle/>
        <a:p>
          <a:endParaRPr lang="hr-HR"/>
        </a:p>
      </dgm:t>
    </dgm:pt>
    <dgm:pt modelId="{91FA4707-B155-4AB4-A559-2268F67B3E1D}">
      <dgm:prSet/>
      <dgm:spPr/>
      <dgm:t>
        <a:bodyPr/>
        <a:lstStyle/>
        <a:p>
          <a:r>
            <a:rPr lang="hr-HR" dirty="0"/>
            <a:t>navezanost na „kruh“ čovjeka čini neosjetljivim za potrebe drugoga</a:t>
          </a:r>
        </a:p>
      </dgm:t>
    </dgm:pt>
    <dgm:pt modelId="{3ED94508-A5D6-44B8-BD00-EC5DD793935D}" type="parTrans" cxnId="{C9882651-FBD6-4A04-A844-F73EEDD34751}">
      <dgm:prSet/>
      <dgm:spPr/>
      <dgm:t>
        <a:bodyPr/>
        <a:lstStyle/>
        <a:p>
          <a:endParaRPr lang="hr-HR"/>
        </a:p>
      </dgm:t>
    </dgm:pt>
    <dgm:pt modelId="{CC2089B9-57EB-449B-AD62-B38FB6F3A306}" type="sibTrans" cxnId="{C9882651-FBD6-4A04-A844-F73EEDD34751}">
      <dgm:prSet/>
      <dgm:spPr/>
      <dgm:t>
        <a:bodyPr/>
        <a:lstStyle/>
        <a:p>
          <a:endParaRPr lang="hr-HR"/>
        </a:p>
      </dgm:t>
    </dgm:pt>
    <dgm:pt modelId="{9627322C-83B1-40E6-A9A0-04CE2D3D7BA7}">
      <dgm:prSet/>
      <dgm:spPr/>
      <dgm:t>
        <a:bodyPr/>
        <a:lstStyle/>
        <a:p>
          <a:r>
            <a:rPr lang="hr-HR" dirty="0"/>
            <a:t>pretjerana štedljivost može odvesti u škrtost i tvrdoću srca</a:t>
          </a:r>
        </a:p>
      </dgm:t>
    </dgm:pt>
    <dgm:pt modelId="{078BD027-7D5D-4056-B3F8-5B75A0F0C29D}" type="parTrans" cxnId="{EBE2CF01-B878-49E0-9CE6-A29ED575AA2B}">
      <dgm:prSet/>
      <dgm:spPr/>
      <dgm:t>
        <a:bodyPr/>
        <a:lstStyle/>
        <a:p>
          <a:endParaRPr lang="hr-HR"/>
        </a:p>
      </dgm:t>
    </dgm:pt>
    <dgm:pt modelId="{9B4E5241-9249-4CE5-BFAB-928C8B1D6F7F}" type="sibTrans" cxnId="{EBE2CF01-B878-49E0-9CE6-A29ED575AA2B}">
      <dgm:prSet/>
      <dgm:spPr/>
      <dgm:t>
        <a:bodyPr/>
        <a:lstStyle/>
        <a:p>
          <a:endParaRPr lang="hr-HR"/>
        </a:p>
      </dgm:t>
    </dgm:pt>
    <dgm:pt modelId="{DC9BBB32-78C9-470B-A12F-662C5D0F1FF2}">
      <dgm:prSet/>
      <dgm:spPr/>
      <dgm:t>
        <a:bodyPr/>
        <a:lstStyle/>
        <a:p>
          <a:r>
            <a:rPr lang="hr-HR" dirty="0"/>
            <a:t>može se učiniti nepravdu drugome kako bismo osigurali vlastiti „kruh“</a:t>
          </a:r>
        </a:p>
      </dgm:t>
    </dgm:pt>
    <dgm:pt modelId="{DFEE1C57-DB7E-4B32-880B-8C870939A326}" type="parTrans" cxnId="{F3257A9A-1F17-461A-9BB4-E6B4EBD52886}">
      <dgm:prSet/>
      <dgm:spPr/>
      <dgm:t>
        <a:bodyPr/>
        <a:lstStyle/>
        <a:p>
          <a:endParaRPr lang="hr-HR"/>
        </a:p>
      </dgm:t>
    </dgm:pt>
    <dgm:pt modelId="{82EC1882-E2CA-4029-905C-E78931F08890}" type="sibTrans" cxnId="{F3257A9A-1F17-461A-9BB4-E6B4EBD52886}">
      <dgm:prSet/>
      <dgm:spPr/>
      <dgm:t>
        <a:bodyPr/>
        <a:lstStyle/>
        <a:p>
          <a:endParaRPr lang="hr-HR"/>
        </a:p>
      </dgm:t>
    </dgm:pt>
    <dgm:pt modelId="{5172FE8F-982B-4DCB-AF6C-ADC0693113A1}" type="pres">
      <dgm:prSet presAssocID="{A6122CE4-CD19-4F43-A27A-27E70A9E9EBF}" presName="vert0" presStyleCnt="0">
        <dgm:presLayoutVars>
          <dgm:dir/>
          <dgm:animOne val="branch"/>
          <dgm:animLvl val="lvl"/>
        </dgm:presLayoutVars>
      </dgm:prSet>
      <dgm:spPr/>
    </dgm:pt>
    <dgm:pt modelId="{63D89CFB-0E78-4DBE-8FE5-54EEB4D4795F}" type="pres">
      <dgm:prSet presAssocID="{AB0CC214-4E3E-4FAE-9C28-D50F55DCCCA4}" presName="thickLine" presStyleLbl="alignNode1" presStyleIdx="0" presStyleCnt="4"/>
      <dgm:spPr/>
    </dgm:pt>
    <dgm:pt modelId="{A7C9B2EC-26BF-4229-913F-AE4AE321CD66}" type="pres">
      <dgm:prSet presAssocID="{AB0CC214-4E3E-4FAE-9C28-D50F55DCCCA4}" presName="horz1" presStyleCnt="0"/>
      <dgm:spPr/>
    </dgm:pt>
    <dgm:pt modelId="{A705CC9D-DF4C-4D1D-9E4A-15F1802F387C}" type="pres">
      <dgm:prSet presAssocID="{AB0CC214-4E3E-4FAE-9C28-D50F55DCCCA4}" presName="tx1" presStyleLbl="revTx" presStyleIdx="0" presStyleCnt="4"/>
      <dgm:spPr/>
    </dgm:pt>
    <dgm:pt modelId="{072EB230-0F06-4C18-8CDA-4962B468C784}" type="pres">
      <dgm:prSet presAssocID="{AB0CC214-4E3E-4FAE-9C28-D50F55DCCCA4}" presName="vert1" presStyleCnt="0"/>
      <dgm:spPr/>
    </dgm:pt>
    <dgm:pt modelId="{0D121ADA-B4F5-4CB3-A2D5-62BB6F1720C3}" type="pres">
      <dgm:prSet presAssocID="{91FA4707-B155-4AB4-A559-2268F67B3E1D}" presName="thickLine" presStyleLbl="alignNode1" presStyleIdx="1" presStyleCnt="4"/>
      <dgm:spPr/>
    </dgm:pt>
    <dgm:pt modelId="{25D4F6E0-6DE0-4601-B150-485A9709C994}" type="pres">
      <dgm:prSet presAssocID="{91FA4707-B155-4AB4-A559-2268F67B3E1D}" presName="horz1" presStyleCnt="0"/>
      <dgm:spPr/>
    </dgm:pt>
    <dgm:pt modelId="{135ABF6C-1912-4754-B884-962D6BB7E780}" type="pres">
      <dgm:prSet presAssocID="{91FA4707-B155-4AB4-A559-2268F67B3E1D}" presName="tx1" presStyleLbl="revTx" presStyleIdx="1" presStyleCnt="4"/>
      <dgm:spPr/>
    </dgm:pt>
    <dgm:pt modelId="{3D313472-0838-4AFA-8590-DFB273E42F6F}" type="pres">
      <dgm:prSet presAssocID="{91FA4707-B155-4AB4-A559-2268F67B3E1D}" presName="vert1" presStyleCnt="0"/>
      <dgm:spPr/>
    </dgm:pt>
    <dgm:pt modelId="{C9042EAE-4ED8-4031-B922-F479E9BA6CB1}" type="pres">
      <dgm:prSet presAssocID="{9627322C-83B1-40E6-A9A0-04CE2D3D7BA7}" presName="thickLine" presStyleLbl="alignNode1" presStyleIdx="2" presStyleCnt="4"/>
      <dgm:spPr/>
    </dgm:pt>
    <dgm:pt modelId="{2188CC88-1B84-4771-BAFA-A7D74DEFE6DD}" type="pres">
      <dgm:prSet presAssocID="{9627322C-83B1-40E6-A9A0-04CE2D3D7BA7}" presName="horz1" presStyleCnt="0"/>
      <dgm:spPr/>
    </dgm:pt>
    <dgm:pt modelId="{7A294120-12D2-4CF0-9F09-6FFF554D68B1}" type="pres">
      <dgm:prSet presAssocID="{9627322C-83B1-40E6-A9A0-04CE2D3D7BA7}" presName="tx1" presStyleLbl="revTx" presStyleIdx="2" presStyleCnt="4"/>
      <dgm:spPr/>
    </dgm:pt>
    <dgm:pt modelId="{CA586071-AF78-431E-9B85-B4C737D2F7BD}" type="pres">
      <dgm:prSet presAssocID="{9627322C-83B1-40E6-A9A0-04CE2D3D7BA7}" presName="vert1" presStyleCnt="0"/>
      <dgm:spPr/>
    </dgm:pt>
    <dgm:pt modelId="{F64EE451-3E86-468B-9DCC-A6A41C1013DB}" type="pres">
      <dgm:prSet presAssocID="{DC9BBB32-78C9-470B-A12F-662C5D0F1FF2}" presName="thickLine" presStyleLbl="alignNode1" presStyleIdx="3" presStyleCnt="4"/>
      <dgm:spPr/>
    </dgm:pt>
    <dgm:pt modelId="{E75138BC-13BA-493C-B742-046ED59AD6AD}" type="pres">
      <dgm:prSet presAssocID="{DC9BBB32-78C9-470B-A12F-662C5D0F1FF2}" presName="horz1" presStyleCnt="0"/>
      <dgm:spPr/>
    </dgm:pt>
    <dgm:pt modelId="{F899FC35-7CB3-46F6-9FF2-38B8094D22D4}" type="pres">
      <dgm:prSet presAssocID="{DC9BBB32-78C9-470B-A12F-662C5D0F1FF2}" presName="tx1" presStyleLbl="revTx" presStyleIdx="3" presStyleCnt="4"/>
      <dgm:spPr/>
    </dgm:pt>
    <dgm:pt modelId="{5DCF76E0-C192-46A1-9E37-4A8513A6CE5E}" type="pres">
      <dgm:prSet presAssocID="{DC9BBB32-78C9-470B-A12F-662C5D0F1FF2}" presName="vert1" presStyleCnt="0"/>
      <dgm:spPr/>
    </dgm:pt>
  </dgm:ptLst>
  <dgm:cxnLst>
    <dgm:cxn modelId="{EBE2CF01-B878-49E0-9CE6-A29ED575AA2B}" srcId="{A6122CE4-CD19-4F43-A27A-27E70A9E9EBF}" destId="{9627322C-83B1-40E6-A9A0-04CE2D3D7BA7}" srcOrd="2" destOrd="0" parTransId="{078BD027-7D5D-4056-B3F8-5B75A0F0C29D}" sibTransId="{9B4E5241-9249-4CE5-BFAB-928C8B1D6F7F}"/>
    <dgm:cxn modelId="{5DC98A07-6036-4040-BC6C-A5187EC7AC5A}" type="presOf" srcId="{A6122CE4-CD19-4F43-A27A-27E70A9E9EBF}" destId="{5172FE8F-982B-4DCB-AF6C-ADC0693113A1}" srcOrd="0" destOrd="0" presId="urn:microsoft.com/office/officeart/2008/layout/LinedList"/>
    <dgm:cxn modelId="{30713345-435B-4791-94FE-835A3DF90221}" type="presOf" srcId="{AB0CC214-4E3E-4FAE-9C28-D50F55DCCCA4}" destId="{A705CC9D-DF4C-4D1D-9E4A-15F1802F387C}" srcOrd="0" destOrd="0" presId="urn:microsoft.com/office/officeart/2008/layout/LinedList"/>
    <dgm:cxn modelId="{C9882651-FBD6-4A04-A844-F73EEDD34751}" srcId="{A6122CE4-CD19-4F43-A27A-27E70A9E9EBF}" destId="{91FA4707-B155-4AB4-A559-2268F67B3E1D}" srcOrd="1" destOrd="0" parTransId="{3ED94508-A5D6-44B8-BD00-EC5DD793935D}" sibTransId="{CC2089B9-57EB-449B-AD62-B38FB6F3A306}"/>
    <dgm:cxn modelId="{8191FC8A-EA33-412E-8ABD-A152ED407083}" type="presOf" srcId="{91FA4707-B155-4AB4-A559-2268F67B3E1D}" destId="{135ABF6C-1912-4754-B884-962D6BB7E780}" srcOrd="0" destOrd="0" presId="urn:microsoft.com/office/officeart/2008/layout/LinedList"/>
    <dgm:cxn modelId="{3AF77F93-9B93-4BA8-AAAC-B2BE3BE2D511}" type="presOf" srcId="{DC9BBB32-78C9-470B-A12F-662C5D0F1FF2}" destId="{F899FC35-7CB3-46F6-9FF2-38B8094D22D4}" srcOrd="0" destOrd="0" presId="urn:microsoft.com/office/officeart/2008/layout/LinedList"/>
    <dgm:cxn modelId="{F3257A9A-1F17-461A-9BB4-E6B4EBD52886}" srcId="{A6122CE4-CD19-4F43-A27A-27E70A9E9EBF}" destId="{DC9BBB32-78C9-470B-A12F-662C5D0F1FF2}" srcOrd="3" destOrd="0" parTransId="{DFEE1C57-DB7E-4B32-880B-8C870939A326}" sibTransId="{82EC1882-E2CA-4029-905C-E78931F08890}"/>
    <dgm:cxn modelId="{AFDD0FAB-D2A4-45F5-B0E1-7643F0D6FD05}" type="presOf" srcId="{9627322C-83B1-40E6-A9A0-04CE2D3D7BA7}" destId="{7A294120-12D2-4CF0-9F09-6FFF554D68B1}" srcOrd="0" destOrd="0" presId="urn:microsoft.com/office/officeart/2008/layout/LinedList"/>
    <dgm:cxn modelId="{F50CA5D5-1200-4883-B480-9D7E750B9E68}" srcId="{A6122CE4-CD19-4F43-A27A-27E70A9E9EBF}" destId="{AB0CC214-4E3E-4FAE-9C28-D50F55DCCCA4}" srcOrd="0" destOrd="0" parTransId="{6AA242C6-E76F-4167-872A-90D2A761BAD4}" sibTransId="{E5B14B20-BB87-4341-AFC1-4E6E8D084F62}"/>
    <dgm:cxn modelId="{160A9B54-967E-4787-A406-E5D0326CE30A}" type="presParOf" srcId="{5172FE8F-982B-4DCB-AF6C-ADC0693113A1}" destId="{63D89CFB-0E78-4DBE-8FE5-54EEB4D4795F}" srcOrd="0" destOrd="0" presId="urn:microsoft.com/office/officeart/2008/layout/LinedList"/>
    <dgm:cxn modelId="{F17FC014-23DD-44BD-9DB0-ADB702E15227}" type="presParOf" srcId="{5172FE8F-982B-4DCB-AF6C-ADC0693113A1}" destId="{A7C9B2EC-26BF-4229-913F-AE4AE321CD66}" srcOrd="1" destOrd="0" presId="urn:microsoft.com/office/officeart/2008/layout/LinedList"/>
    <dgm:cxn modelId="{B08EC429-4E73-4C03-B745-F7D494942D6E}" type="presParOf" srcId="{A7C9B2EC-26BF-4229-913F-AE4AE321CD66}" destId="{A705CC9D-DF4C-4D1D-9E4A-15F1802F387C}" srcOrd="0" destOrd="0" presId="urn:microsoft.com/office/officeart/2008/layout/LinedList"/>
    <dgm:cxn modelId="{26E7A7D0-B457-4682-ADA6-6FB10C69E44A}" type="presParOf" srcId="{A7C9B2EC-26BF-4229-913F-AE4AE321CD66}" destId="{072EB230-0F06-4C18-8CDA-4962B468C784}" srcOrd="1" destOrd="0" presId="urn:microsoft.com/office/officeart/2008/layout/LinedList"/>
    <dgm:cxn modelId="{227D9A88-5107-4D8C-BAB7-C1E7E16A8D17}" type="presParOf" srcId="{5172FE8F-982B-4DCB-AF6C-ADC0693113A1}" destId="{0D121ADA-B4F5-4CB3-A2D5-62BB6F1720C3}" srcOrd="2" destOrd="0" presId="urn:microsoft.com/office/officeart/2008/layout/LinedList"/>
    <dgm:cxn modelId="{A94FB837-0A88-429B-A0BF-EA05866FF034}" type="presParOf" srcId="{5172FE8F-982B-4DCB-AF6C-ADC0693113A1}" destId="{25D4F6E0-6DE0-4601-B150-485A9709C994}" srcOrd="3" destOrd="0" presId="urn:microsoft.com/office/officeart/2008/layout/LinedList"/>
    <dgm:cxn modelId="{8E9B813B-DA34-4B4C-A031-B5E3A269A025}" type="presParOf" srcId="{25D4F6E0-6DE0-4601-B150-485A9709C994}" destId="{135ABF6C-1912-4754-B884-962D6BB7E780}" srcOrd="0" destOrd="0" presId="urn:microsoft.com/office/officeart/2008/layout/LinedList"/>
    <dgm:cxn modelId="{68E205B8-CC96-4ADD-91D9-9B1399F29176}" type="presParOf" srcId="{25D4F6E0-6DE0-4601-B150-485A9709C994}" destId="{3D313472-0838-4AFA-8590-DFB273E42F6F}" srcOrd="1" destOrd="0" presId="urn:microsoft.com/office/officeart/2008/layout/LinedList"/>
    <dgm:cxn modelId="{2201EAC8-F40D-48C1-B5A8-4DBD851AC72F}" type="presParOf" srcId="{5172FE8F-982B-4DCB-AF6C-ADC0693113A1}" destId="{C9042EAE-4ED8-4031-B922-F479E9BA6CB1}" srcOrd="4" destOrd="0" presId="urn:microsoft.com/office/officeart/2008/layout/LinedList"/>
    <dgm:cxn modelId="{A817356F-32B5-4723-88B2-18676F449136}" type="presParOf" srcId="{5172FE8F-982B-4DCB-AF6C-ADC0693113A1}" destId="{2188CC88-1B84-4771-BAFA-A7D74DEFE6DD}" srcOrd="5" destOrd="0" presId="urn:microsoft.com/office/officeart/2008/layout/LinedList"/>
    <dgm:cxn modelId="{597817AD-7D93-444A-B68F-DF8B0DCDB229}" type="presParOf" srcId="{2188CC88-1B84-4771-BAFA-A7D74DEFE6DD}" destId="{7A294120-12D2-4CF0-9F09-6FFF554D68B1}" srcOrd="0" destOrd="0" presId="urn:microsoft.com/office/officeart/2008/layout/LinedList"/>
    <dgm:cxn modelId="{90F618A5-DCAC-4220-81A1-1E7CF6970E20}" type="presParOf" srcId="{2188CC88-1B84-4771-BAFA-A7D74DEFE6DD}" destId="{CA586071-AF78-431E-9B85-B4C737D2F7BD}" srcOrd="1" destOrd="0" presId="urn:microsoft.com/office/officeart/2008/layout/LinedList"/>
    <dgm:cxn modelId="{E0AB16DB-735D-4438-B9AE-824E4B4D6375}" type="presParOf" srcId="{5172FE8F-982B-4DCB-AF6C-ADC0693113A1}" destId="{F64EE451-3E86-468B-9DCC-A6A41C1013DB}" srcOrd="6" destOrd="0" presId="urn:microsoft.com/office/officeart/2008/layout/LinedList"/>
    <dgm:cxn modelId="{4E5014E4-0E78-4CF0-9E57-25AC64DDA991}" type="presParOf" srcId="{5172FE8F-982B-4DCB-AF6C-ADC0693113A1}" destId="{E75138BC-13BA-493C-B742-046ED59AD6AD}" srcOrd="7" destOrd="0" presId="urn:microsoft.com/office/officeart/2008/layout/LinedList"/>
    <dgm:cxn modelId="{B872F33B-CAF8-4908-9076-67C59141CA4D}" type="presParOf" srcId="{E75138BC-13BA-493C-B742-046ED59AD6AD}" destId="{F899FC35-7CB3-46F6-9FF2-38B8094D22D4}" srcOrd="0" destOrd="0" presId="urn:microsoft.com/office/officeart/2008/layout/LinedList"/>
    <dgm:cxn modelId="{5D0136A6-A62C-4C3B-8C4F-C39566D25F46}" type="presParOf" srcId="{E75138BC-13BA-493C-B742-046ED59AD6AD}" destId="{5DCF76E0-C192-46A1-9E37-4A8513A6CE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122CE4-CD19-4F43-A27A-27E70A9E9EB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B0CC214-4E3E-4FAE-9C28-D50F55DCCCA4}">
      <dgm:prSet phldrT="[Tekst]"/>
      <dgm:spPr/>
      <dgm:t>
        <a:bodyPr/>
        <a:lstStyle/>
        <a:p>
          <a:r>
            <a:rPr lang="hr-HR" dirty="0"/>
            <a:t>za izvršenje poslanja potrebna su joj vremenita dobra</a:t>
          </a:r>
        </a:p>
      </dgm:t>
    </dgm:pt>
    <dgm:pt modelId="{6AA242C6-E76F-4167-872A-90D2A761BAD4}" type="parTrans" cxnId="{F50CA5D5-1200-4883-B480-9D7E750B9E68}">
      <dgm:prSet/>
      <dgm:spPr/>
      <dgm:t>
        <a:bodyPr/>
        <a:lstStyle/>
        <a:p>
          <a:endParaRPr lang="hr-HR"/>
        </a:p>
      </dgm:t>
    </dgm:pt>
    <dgm:pt modelId="{E5B14B20-BB87-4341-AFC1-4E6E8D084F62}" type="sibTrans" cxnId="{F50CA5D5-1200-4883-B480-9D7E750B9E68}">
      <dgm:prSet/>
      <dgm:spPr/>
      <dgm:t>
        <a:bodyPr/>
        <a:lstStyle/>
        <a:p>
          <a:endParaRPr lang="hr-HR"/>
        </a:p>
      </dgm:t>
    </dgm:pt>
    <dgm:pt modelId="{A6B7AA89-C1A7-4CA6-BA0C-2D0443EC0D76}">
      <dgm:prSet/>
      <dgm:spPr/>
      <dgm:t>
        <a:bodyPr/>
        <a:lstStyle/>
        <a:p>
          <a:r>
            <a:rPr lang="hr-HR" dirty="0"/>
            <a:t>trajno mora nadvladavati napast da traži zemaljsku slavu</a:t>
          </a:r>
        </a:p>
      </dgm:t>
    </dgm:pt>
    <dgm:pt modelId="{20A4296E-D7AA-4B9B-A745-4A6514808F36}" type="parTrans" cxnId="{F43E2592-D506-4836-922F-D6897299FC51}">
      <dgm:prSet/>
      <dgm:spPr/>
      <dgm:t>
        <a:bodyPr/>
        <a:lstStyle/>
        <a:p>
          <a:endParaRPr lang="hr-HR"/>
        </a:p>
      </dgm:t>
    </dgm:pt>
    <dgm:pt modelId="{24437D2E-840E-46C9-B3D7-7FFE087FF671}" type="sibTrans" cxnId="{F43E2592-D506-4836-922F-D6897299FC51}">
      <dgm:prSet/>
      <dgm:spPr/>
      <dgm:t>
        <a:bodyPr/>
        <a:lstStyle/>
        <a:p>
          <a:endParaRPr lang="hr-HR"/>
        </a:p>
      </dgm:t>
    </dgm:pt>
    <dgm:pt modelId="{8FD32E5C-1B91-4E12-932E-719E49E1F430}">
      <dgm:prSet/>
      <dgm:spPr/>
      <dgm:t>
        <a:bodyPr/>
        <a:lstStyle/>
        <a:p>
          <a:r>
            <a:rPr lang="hr-HR" dirty="0"/>
            <a:t>vjernike treba uvijek podsjećati: </a:t>
          </a:r>
        </a:p>
      </dgm:t>
    </dgm:pt>
    <dgm:pt modelId="{A35A0C2A-C811-4BC8-8121-E9A2575269FE}" type="parTrans" cxnId="{8E17E689-66E4-401C-9BF0-65140B6A1074}">
      <dgm:prSet/>
      <dgm:spPr/>
      <dgm:t>
        <a:bodyPr/>
        <a:lstStyle/>
        <a:p>
          <a:endParaRPr lang="hr-HR"/>
        </a:p>
      </dgm:t>
    </dgm:pt>
    <dgm:pt modelId="{4BBFAB3D-32D8-4D2B-9135-0FA3E593EECF}" type="sibTrans" cxnId="{8E17E689-66E4-401C-9BF0-65140B6A1074}">
      <dgm:prSet/>
      <dgm:spPr/>
      <dgm:t>
        <a:bodyPr/>
        <a:lstStyle/>
        <a:p>
          <a:endParaRPr lang="hr-HR"/>
        </a:p>
      </dgm:t>
    </dgm:pt>
    <dgm:pt modelId="{2EB595E4-5F3E-4448-98FA-2AE80233A35B}">
      <dgm:prSet/>
      <dgm:spPr/>
      <dgm:t>
        <a:bodyPr/>
        <a:lstStyle/>
        <a:p>
          <a:r>
            <a:rPr lang="hr-HR" dirty="0"/>
            <a:t>da ne žive samo o kruhu, nego o svakoj riječi što izlazi iz Božjih usta, </a:t>
          </a:r>
        </a:p>
      </dgm:t>
    </dgm:pt>
    <dgm:pt modelId="{8DFC5499-7A7D-45DB-9D2C-1714D663F286}" type="parTrans" cxnId="{AD5900E7-872D-4895-B7FB-C8B9E4DA0359}">
      <dgm:prSet/>
      <dgm:spPr/>
      <dgm:t>
        <a:bodyPr/>
        <a:lstStyle/>
        <a:p>
          <a:endParaRPr lang="hr-HR"/>
        </a:p>
      </dgm:t>
    </dgm:pt>
    <dgm:pt modelId="{34AE51C1-375D-4FA3-A624-E62EC1679165}" type="sibTrans" cxnId="{AD5900E7-872D-4895-B7FB-C8B9E4DA0359}">
      <dgm:prSet/>
      <dgm:spPr/>
      <dgm:t>
        <a:bodyPr/>
        <a:lstStyle/>
        <a:p>
          <a:endParaRPr lang="hr-HR"/>
        </a:p>
      </dgm:t>
    </dgm:pt>
    <dgm:pt modelId="{873FF808-6AC9-495D-8931-D08CF825C250}">
      <dgm:prSet/>
      <dgm:spPr/>
      <dgm:t>
        <a:bodyPr/>
        <a:lstStyle/>
        <a:p>
          <a:r>
            <a:rPr lang="it-IT" dirty="0"/>
            <a:t>da služe Bogu, a ne bogatstvu, </a:t>
          </a:r>
          <a:endParaRPr lang="hr-HR" dirty="0"/>
        </a:p>
      </dgm:t>
    </dgm:pt>
    <dgm:pt modelId="{03AA8C36-89F6-4555-8981-22ACECE3F518}" type="parTrans" cxnId="{3C1E075C-2B48-4003-A0C5-81AE1F03E509}">
      <dgm:prSet/>
      <dgm:spPr/>
      <dgm:t>
        <a:bodyPr/>
        <a:lstStyle/>
        <a:p>
          <a:endParaRPr lang="hr-HR"/>
        </a:p>
      </dgm:t>
    </dgm:pt>
    <dgm:pt modelId="{3B8325D8-A4C5-44A1-A557-D88D524381DF}" type="sibTrans" cxnId="{3C1E075C-2B48-4003-A0C5-81AE1F03E509}">
      <dgm:prSet/>
      <dgm:spPr/>
      <dgm:t>
        <a:bodyPr/>
        <a:lstStyle/>
        <a:p>
          <a:endParaRPr lang="hr-HR"/>
        </a:p>
      </dgm:t>
    </dgm:pt>
    <dgm:pt modelId="{4C5A9C95-A435-4AD6-A550-E3C7F68FCB96}">
      <dgm:prSet/>
      <dgm:spPr/>
      <dgm:t>
        <a:bodyPr/>
        <a:lstStyle/>
        <a:p>
          <a:r>
            <a:rPr lang="hr-HR" dirty="0"/>
            <a:t>da se njemu jedinome klanjaju i sve čine njemu na slavu</a:t>
          </a:r>
        </a:p>
      </dgm:t>
    </dgm:pt>
    <dgm:pt modelId="{DB1A4EF1-11AE-4467-AA22-4F8AB28A6523}" type="parTrans" cxnId="{317BE388-0E16-49A1-B4D0-0BB192D98B20}">
      <dgm:prSet/>
      <dgm:spPr/>
      <dgm:t>
        <a:bodyPr/>
        <a:lstStyle/>
        <a:p>
          <a:endParaRPr lang="hr-HR"/>
        </a:p>
      </dgm:t>
    </dgm:pt>
    <dgm:pt modelId="{22E28ADC-FED3-4A37-904E-F3440354A891}" type="sibTrans" cxnId="{317BE388-0E16-49A1-B4D0-0BB192D98B20}">
      <dgm:prSet/>
      <dgm:spPr/>
      <dgm:t>
        <a:bodyPr/>
        <a:lstStyle/>
        <a:p>
          <a:endParaRPr lang="hr-HR"/>
        </a:p>
      </dgm:t>
    </dgm:pt>
    <dgm:pt modelId="{AB3C19E1-EBEA-4212-AC81-324295D0A79A}" type="pres">
      <dgm:prSet presAssocID="{A6122CE4-CD19-4F43-A27A-27E70A9E9EBF}" presName="linear" presStyleCnt="0">
        <dgm:presLayoutVars>
          <dgm:animLvl val="lvl"/>
          <dgm:resizeHandles val="exact"/>
        </dgm:presLayoutVars>
      </dgm:prSet>
      <dgm:spPr/>
    </dgm:pt>
    <dgm:pt modelId="{12C5A79B-057A-4868-8F31-87E658082E44}" type="pres">
      <dgm:prSet presAssocID="{AB0CC214-4E3E-4FAE-9C28-D50F55DCCCA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1023B8-E16B-41E5-B635-3E722A779A31}" type="pres">
      <dgm:prSet presAssocID="{E5B14B20-BB87-4341-AFC1-4E6E8D084F62}" presName="spacer" presStyleCnt="0"/>
      <dgm:spPr/>
    </dgm:pt>
    <dgm:pt modelId="{4574F009-114C-4432-B20E-57B1F66EA950}" type="pres">
      <dgm:prSet presAssocID="{A6B7AA89-C1A7-4CA6-BA0C-2D0443EC0D7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AC531D-D4E4-4D33-A9AE-42444C967963}" type="pres">
      <dgm:prSet presAssocID="{24437D2E-840E-46C9-B3D7-7FFE087FF671}" presName="spacer" presStyleCnt="0"/>
      <dgm:spPr/>
    </dgm:pt>
    <dgm:pt modelId="{4DC2B4BB-8AA1-4433-B3C8-04874AC9E373}" type="pres">
      <dgm:prSet presAssocID="{8FD32E5C-1B91-4E12-932E-719E49E1F43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8DF4FFA-3602-4525-A7B3-6D98295DEB41}" type="pres">
      <dgm:prSet presAssocID="{8FD32E5C-1B91-4E12-932E-719E49E1F43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E760A0C-87AC-481A-A89B-E24ABA4C9168}" type="presOf" srcId="{A6B7AA89-C1A7-4CA6-BA0C-2D0443EC0D76}" destId="{4574F009-114C-4432-B20E-57B1F66EA950}" srcOrd="0" destOrd="0" presId="urn:microsoft.com/office/officeart/2005/8/layout/vList2"/>
    <dgm:cxn modelId="{2A20B230-068A-44D8-BCA9-3A96B97B317E}" type="presOf" srcId="{AB0CC214-4E3E-4FAE-9C28-D50F55DCCCA4}" destId="{12C5A79B-057A-4868-8F31-87E658082E44}" srcOrd="0" destOrd="0" presId="urn:microsoft.com/office/officeart/2005/8/layout/vList2"/>
    <dgm:cxn modelId="{93865233-A4D5-404C-8FE7-270B1DE9639B}" type="presOf" srcId="{873FF808-6AC9-495D-8931-D08CF825C250}" destId="{98DF4FFA-3602-4525-A7B3-6D98295DEB41}" srcOrd="0" destOrd="1" presId="urn:microsoft.com/office/officeart/2005/8/layout/vList2"/>
    <dgm:cxn modelId="{3C1E075C-2B48-4003-A0C5-81AE1F03E509}" srcId="{8FD32E5C-1B91-4E12-932E-719E49E1F430}" destId="{873FF808-6AC9-495D-8931-D08CF825C250}" srcOrd="1" destOrd="0" parTransId="{03AA8C36-89F6-4555-8981-22ACECE3F518}" sibTransId="{3B8325D8-A4C5-44A1-A557-D88D524381DF}"/>
    <dgm:cxn modelId="{8BFA4876-AE7A-44F6-A825-CA40045A7198}" type="presOf" srcId="{8FD32E5C-1B91-4E12-932E-719E49E1F430}" destId="{4DC2B4BB-8AA1-4433-B3C8-04874AC9E373}" srcOrd="0" destOrd="0" presId="urn:microsoft.com/office/officeart/2005/8/layout/vList2"/>
    <dgm:cxn modelId="{7D13FB77-7D56-479B-838C-2B4F2D80F8C2}" type="presOf" srcId="{A6122CE4-CD19-4F43-A27A-27E70A9E9EBF}" destId="{AB3C19E1-EBEA-4212-AC81-324295D0A79A}" srcOrd="0" destOrd="0" presId="urn:microsoft.com/office/officeart/2005/8/layout/vList2"/>
    <dgm:cxn modelId="{8B8D8881-6546-49A9-876D-FA7DEDBD8CF8}" type="presOf" srcId="{4C5A9C95-A435-4AD6-A550-E3C7F68FCB96}" destId="{98DF4FFA-3602-4525-A7B3-6D98295DEB41}" srcOrd="0" destOrd="2" presId="urn:microsoft.com/office/officeart/2005/8/layout/vList2"/>
    <dgm:cxn modelId="{317BE388-0E16-49A1-B4D0-0BB192D98B20}" srcId="{8FD32E5C-1B91-4E12-932E-719E49E1F430}" destId="{4C5A9C95-A435-4AD6-A550-E3C7F68FCB96}" srcOrd="2" destOrd="0" parTransId="{DB1A4EF1-11AE-4467-AA22-4F8AB28A6523}" sibTransId="{22E28ADC-FED3-4A37-904E-F3440354A891}"/>
    <dgm:cxn modelId="{8E17E689-66E4-401C-9BF0-65140B6A1074}" srcId="{A6122CE4-CD19-4F43-A27A-27E70A9E9EBF}" destId="{8FD32E5C-1B91-4E12-932E-719E49E1F430}" srcOrd="2" destOrd="0" parTransId="{A35A0C2A-C811-4BC8-8121-E9A2575269FE}" sibTransId="{4BBFAB3D-32D8-4D2B-9135-0FA3E593EECF}"/>
    <dgm:cxn modelId="{F43E2592-D506-4836-922F-D6897299FC51}" srcId="{A6122CE4-CD19-4F43-A27A-27E70A9E9EBF}" destId="{A6B7AA89-C1A7-4CA6-BA0C-2D0443EC0D76}" srcOrd="1" destOrd="0" parTransId="{20A4296E-D7AA-4B9B-A745-4A6514808F36}" sibTransId="{24437D2E-840E-46C9-B3D7-7FFE087FF671}"/>
    <dgm:cxn modelId="{F50CA5D5-1200-4883-B480-9D7E750B9E68}" srcId="{A6122CE4-CD19-4F43-A27A-27E70A9E9EBF}" destId="{AB0CC214-4E3E-4FAE-9C28-D50F55DCCCA4}" srcOrd="0" destOrd="0" parTransId="{6AA242C6-E76F-4167-872A-90D2A761BAD4}" sibTransId="{E5B14B20-BB87-4341-AFC1-4E6E8D084F62}"/>
    <dgm:cxn modelId="{24CDFBD9-2534-409F-840D-F52935966F7D}" type="presOf" srcId="{2EB595E4-5F3E-4448-98FA-2AE80233A35B}" destId="{98DF4FFA-3602-4525-A7B3-6D98295DEB41}" srcOrd="0" destOrd="0" presId="urn:microsoft.com/office/officeart/2005/8/layout/vList2"/>
    <dgm:cxn modelId="{AD5900E7-872D-4895-B7FB-C8B9E4DA0359}" srcId="{8FD32E5C-1B91-4E12-932E-719E49E1F430}" destId="{2EB595E4-5F3E-4448-98FA-2AE80233A35B}" srcOrd="0" destOrd="0" parTransId="{8DFC5499-7A7D-45DB-9D2C-1714D663F286}" sibTransId="{34AE51C1-375D-4FA3-A624-E62EC1679165}"/>
    <dgm:cxn modelId="{214FEBF0-69EB-41D4-8211-C693FEB5E15C}" type="presParOf" srcId="{AB3C19E1-EBEA-4212-AC81-324295D0A79A}" destId="{12C5A79B-057A-4868-8F31-87E658082E44}" srcOrd="0" destOrd="0" presId="urn:microsoft.com/office/officeart/2005/8/layout/vList2"/>
    <dgm:cxn modelId="{59CE973C-E53C-4A8E-9750-C10D1DFCB5C9}" type="presParOf" srcId="{AB3C19E1-EBEA-4212-AC81-324295D0A79A}" destId="{011023B8-E16B-41E5-B635-3E722A779A31}" srcOrd="1" destOrd="0" presId="urn:microsoft.com/office/officeart/2005/8/layout/vList2"/>
    <dgm:cxn modelId="{BEDDE4F6-AA6E-4205-8456-7A537E977DE3}" type="presParOf" srcId="{AB3C19E1-EBEA-4212-AC81-324295D0A79A}" destId="{4574F009-114C-4432-B20E-57B1F66EA950}" srcOrd="2" destOrd="0" presId="urn:microsoft.com/office/officeart/2005/8/layout/vList2"/>
    <dgm:cxn modelId="{9D0C1BE1-D410-43B1-8CA8-E94F79BC0554}" type="presParOf" srcId="{AB3C19E1-EBEA-4212-AC81-324295D0A79A}" destId="{FAAC531D-D4E4-4D33-A9AE-42444C967963}" srcOrd="3" destOrd="0" presId="urn:microsoft.com/office/officeart/2005/8/layout/vList2"/>
    <dgm:cxn modelId="{56B2E382-E348-486C-A7FF-F545CB585F47}" type="presParOf" srcId="{AB3C19E1-EBEA-4212-AC81-324295D0A79A}" destId="{4DC2B4BB-8AA1-4433-B3C8-04874AC9E373}" srcOrd="4" destOrd="0" presId="urn:microsoft.com/office/officeart/2005/8/layout/vList2"/>
    <dgm:cxn modelId="{8E361953-71FB-49B1-A0ED-57CF7AE8556A}" type="presParOf" srcId="{AB3C19E1-EBEA-4212-AC81-324295D0A79A}" destId="{98DF4FFA-3602-4525-A7B3-6D98295DEB4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122CE4-CD19-4F43-A27A-27E70A9E9EB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B0CC214-4E3E-4FAE-9C28-D50F55DCCCA4}">
      <dgm:prSet phldrT="[Tekst]"/>
      <dgm:spPr/>
      <dgm:t>
        <a:bodyPr/>
        <a:lstStyle/>
        <a:p>
          <a:r>
            <a:rPr lang="pl-PL" dirty="0"/>
            <a:t>Postignuća Požeške biskupije na materijalnom području </a:t>
          </a:r>
          <a:endParaRPr lang="hr-HR" dirty="0"/>
        </a:p>
      </dgm:t>
    </dgm:pt>
    <dgm:pt modelId="{6AA242C6-E76F-4167-872A-90D2A761BAD4}" type="parTrans" cxnId="{F50CA5D5-1200-4883-B480-9D7E750B9E68}">
      <dgm:prSet/>
      <dgm:spPr/>
      <dgm:t>
        <a:bodyPr/>
        <a:lstStyle/>
        <a:p>
          <a:endParaRPr lang="hr-HR"/>
        </a:p>
      </dgm:t>
    </dgm:pt>
    <dgm:pt modelId="{E5B14B20-BB87-4341-AFC1-4E6E8D084F62}" type="sibTrans" cxnId="{F50CA5D5-1200-4883-B480-9D7E750B9E68}">
      <dgm:prSet/>
      <dgm:spPr/>
      <dgm:t>
        <a:bodyPr/>
        <a:lstStyle/>
        <a:p>
          <a:endParaRPr lang="hr-HR"/>
        </a:p>
      </dgm:t>
    </dgm:pt>
    <dgm:pt modelId="{AB3C19E1-EBEA-4212-AC81-324295D0A79A}" type="pres">
      <dgm:prSet presAssocID="{A6122CE4-CD19-4F43-A27A-27E70A9E9EBF}" presName="linear" presStyleCnt="0">
        <dgm:presLayoutVars>
          <dgm:animLvl val="lvl"/>
          <dgm:resizeHandles val="exact"/>
        </dgm:presLayoutVars>
      </dgm:prSet>
      <dgm:spPr/>
    </dgm:pt>
    <dgm:pt modelId="{12C5A79B-057A-4868-8F31-87E658082E44}" type="pres">
      <dgm:prSet presAssocID="{AB0CC214-4E3E-4FAE-9C28-D50F55DCCCA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A20B230-068A-44D8-BCA9-3A96B97B317E}" type="presOf" srcId="{AB0CC214-4E3E-4FAE-9C28-D50F55DCCCA4}" destId="{12C5A79B-057A-4868-8F31-87E658082E44}" srcOrd="0" destOrd="0" presId="urn:microsoft.com/office/officeart/2005/8/layout/vList2"/>
    <dgm:cxn modelId="{7D13FB77-7D56-479B-838C-2B4F2D80F8C2}" type="presOf" srcId="{A6122CE4-CD19-4F43-A27A-27E70A9E9EBF}" destId="{AB3C19E1-EBEA-4212-AC81-324295D0A79A}" srcOrd="0" destOrd="0" presId="urn:microsoft.com/office/officeart/2005/8/layout/vList2"/>
    <dgm:cxn modelId="{F50CA5D5-1200-4883-B480-9D7E750B9E68}" srcId="{A6122CE4-CD19-4F43-A27A-27E70A9E9EBF}" destId="{AB0CC214-4E3E-4FAE-9C28-D50F55DCCCA4}" srcOrd="0" destOrd="0" parTransId="{6AA242C6-E76F-4167-872A-90D2A761BAD4}" sibTransId="{E5B14B20-BB87-4341-AFC1-4E6E8D084F62}"/>
    <dgm:cxn modelId="{214FEBF0-69EB-41D4-8211-C693FEB5E15C}" type="presParOf" srcId="{AB3C19E1-EBEA-4212-AC81-324295D0A79A}" destId="{12C5A79B-057A-4868-8F31-87E658082E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42D2CF-97DD-4BD5-8982-A342FF5A27F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18D65B2-386D-456E-B42E-BA075AEAF76C}">
      <dgm:prSet phldrT="[Tekst]"/>
      <dgm:spPr/>
      <dgm:t>
        <a:bodyPr/>
        <a:lstStyle/>
        <a:p>
          <a:r>
            <a:rPr lang="hr-HR" dirty="0"/>
            <a:t>obnova u ratu porušenih i oštećenih crkava i drugih crkvenih objekata          te izgradnja novih</a:t>
          </a:r>
        </a:p>
      </dgm:t>
    </dgm:pt>
    <dgm:pt modelId="{E6325F94-FF45-472F-908C-5F349CA3E413}" type="parTrans" cxnId="{C1AF1861-AC9E-49EE-8933-2C1E9633EFCC}">
      <dgm:prSet/>
      <dgm:spPr/>
      <dgm:t>
        <a:bodyPr/>
        <a:lstStyle/>
        <a:p>
          <a:endParaRPr lang="hr-HR"/>
        </a:p>
      </dgm:t>
    </dgm:pt>
    <dgm:pt modelId="{E05BE075-F576-4918-A68E-3B236DAD5658}" type="sibTrans" cxnId="{C1AF1861-AC9E-49EE-8933-2C1E9633EFCC}">
      <dgm:prSet/>
      <dgm:spPr/>
      <dgm:t>
        <a:bodyPr/>
        <a:lstStyle/>
        <a:p>
          <a:endParaRPr lang="hr-HR"/>
        </a:p>
      </dgm:t>
    </dgm:pt>
    <dgm:pt modelId="{D78C2DBE-5ACA-4941-BD51-2890DC4FAA0F}">
      <dgm:prSet/>
      <dgm:spPr/>
      <dgm:t>
        <a:bodyPr/>
        <a:lstStyle/>
        <a:p>
          <a:r>
            <a:rPr lang="hr-HR" dirty="0"/>
            <a:t>obnova zgrade nekadašnje Kolegije  za sjedište Biskupije</a:t>
          </a:r>
        </a:p>
      </dgm:t>
    </dgm:pt>
    <dgm:pt modelId="{CECF96FE-B018-45DA-9CF6-DE58F46F1D91}" type="parTrans" cxnId="{91DA646B-2495-42C0-B3AD-E7A43301FF88}">
      <dgm:prSet/>
      <dgm:spPr/>
      <dgm:t>
        <a:bodyPr/>
        <a:lstStyle/>
        <a:p>
          <a:endParaRPr lang="hr-HR"/>
        </a:p>
      </dgm:t>
    </dgm:pt>
    <dgm:pt modelId="{30B97A5F-274A-415F-8709-893A576C381E}" type="sibTrans" cxnId="{91DA646B-2495-42C0-B3AD-E7A43301FF88}">
      <dgm:prSet/>
      <dgm:spPr/>
      <dgm:t>
        <a:bodyPr/>
        <a:lstStyle/>
        <a:p>
          <a:endParaRPr lang="hr-HR"/>
        </a:p>
      </dgm:t>
    </dgm:pt>
    <dgm:pt modelId="{8D3EBCF3-2E03-4C90-9B72-5EFCD8AA5467}">
      <dgm:prSet/>
      <dgm:spPr/>
      <dgm:t>
        <a:bodyPr/>
        <a:lstStyle/>
        <a:p>
          <a:r>
            <a:rPr lang="it-IT"/>
            <a:t>izgradnja Doma pape Ivana Pavla II.</a:t>
          </a:r>
          <a:endParaRPr lang="hr-HR"/>
        </a:p>
      </dgm:t>
    </dgm:pt>
    <dgm:pt modelId="{D96EFCBA-3E78-4D33-ACBF-DD2608CC6AD8}" type="parTrans" cxnId="{B2B9D599-9016-4075-B044-D8B431C07A8D}">
      <dgm:prSet/>
      <dgm:spPr/>
      <dgm:t>
        <a:bodyPr/>
        <a:lstStyle/>
        <a:p>
          <a:endParaRPr lang="hr-HR"/>
        </a:p>
      </dgm:t>
    </dgm:pt>
    <dgm:pt modelId="{831E0938-26BE-40DF-9EED-EBF283DA71FA}" type="sibTrans" cxnId="{B2B9D599-9016-4075-B044-D8B431C07A8D}">
      <dgm:prSet/>
      <dgm:spPr/>
      <dgm:t>
        <a:bodyPr/>
        <a:lstStyle/>
        <a:p>
          <a:endParaRPr lang="hr-HR"/>
        </a:p>
      </dgm:t>
    </dgm:pt>
    <dgm:pt modelId="{3F98C8E5-BA84-4DE8-96C8-515CA040278F}">
      <dgm:prSet/>
      <dgm:spPr/>
      <dgm:t>
        <a:bodyPr/>
        <a:lstStyle/>
        <a:p>
          <a:r>
            <a:rPr lang="pl-PL"/>
            <a:t>ulaganja u obnovu i opremanje Katedrale</a:t>
          </a:r>
          <a:endParaRPr lang="hr-HR"/>
        </a:p>
      </dgm:t>
    </dgm:pt>
    <dgm:pt modelId="{D0844DCE-7FF2-4CD4-A73E-176403BB3680}" type="parTrans" cxnId="{34731626-F800-4B03-92BC-ED53DC8FDB90}">
      <dgm:prSet/>
      <dgm:spPr/>
      <dgm:t>
        <a:bodyPr/>
        <a:lstStyle/>
        <a:p>
          <a:endParaRPr lang="hr-HR"/>
        </a:p>
      </dgm:t>
    </dgm:pt>
    <dgm:pt modelId="{D8FD153B-6E05-4B47-9AE6-131D3B323748}" type="sibTrans" cxnId="{34731626-F800-4B03-92BC-ED53DC8FDB90}">
      <dgm:prSet/>
      <dgm:spPr/>
      <dgm:t>
        <a:bodyPr/>
        <a:lstStyle/>
        <a:p>
          <a:endParaRPr lang="hr-HR"/>
        </a:p>
      </dgm:t>
    </dgm:pt>
    <dgm:pt modelId="{D19A44C4-F43D-4037-89AF-4B9AE69DBD7C}">
      <dgm:prSet/>
      <dgm:spPr/>
      <dgm:t>
        <a:bodyPr/>
        <a:lstStyle/>
        <a:p>
          <a:r>
            <a:rPr lang="hr-HR" dirty="0"/>
            <a:t>kupnja zgrada za različita              pastoralna okupljanja i aktivnosti                   (Dvorana Sv. Terezije </a:t>
          </a:r>
          <a:r>
            <a:rPr lang="hr-HR" dirty="0" err="1"/>
            <a:t>Avilske</a:t>
          </a:r>
          <a:r>
            <a:rPr lang="hr-HR" dirty="0"/>
            <a:t>)</a:t>
          </a:r>
        </a:p>
      </dgm:t>
    </dgm:pt>
    <dgm:pt modelId="{3A2F0A4F-82AE-46E9-982C-0E0959AD2FE0}" type="parTrans" cxnId="{C2BEDDC1-1409-4985-BA3F-C3AC65C1558F}">
      <dgm:prSet/>
      <dgm:spPr/>
      <dgm:t>
        <a:bodyPr/>
        <a:lstStyle/>
        <a:p>
          <a:endParaRPr lang="hr-HR"/>
        </a:p>
      </dgm:t>
    </dgm:pt>
    <dgm:pt modelId="{EB5EEBB9-B995-44A5-834A-7BDDC9EF9DCD}" type="sibTrans" cxnId="{C2BEDDC1-1409-4985-BA3F-C3AC65C1558F}">
      <dgm:prSet/>
      <dgm:spPr/>
      <dgm:t>
        <a:bodyPr/>
        <a:lstStyle/>
        <a:p>
          <a:endParaRPr lang="hr-HR"/>
        </a:p>
      </dgm:t>
    </dgm:pt>
    <dgm:pt modelId="{1EBDE1EA-1BF4-4F79-85C5-8C68914D36BA}">
      <dgm:prSet/>
      <dgm:spPr/>
      <dgm:t>
        <a:bodyPr/>
        <a:lstStyle/>
        <a:p>
          <a:r>
            <a:rPr lang="hr-HR"/>
            <a:t>opremanje katoličkih škola</a:t>
          </a:r>
        </a:p>
      </dgm:t>
    </dgm:pt>
    <dgm:pt modelId="{66E019CA-51CA-435B-854A-C4A6FB225998}" type="parTrans" cxnId="{0CE5B3D5-70AF-4A70-91C0-EB62A6EBE1E3}">
      <dgm:prSet/>
      <dgm:spPr/>
      <dgm:t>
        <a:bodyPr/>
        <a:lstStyle/>
        <a:p>
          <a:endParaRPr lang="hr-HR"/>
        </a:p>
      </dgm:t>
    </dgm:pt>
    <dgm:pt modelId="{C0083E98-8199-4AC2-91BE-E8A17D2903F3}" type="sibTrans" cxnId="{0CE5B3D5-70AF-4A70-91C0-EB62A6EBE1E3}">
      <dgm:prSet/>
      <dgm:spPr/>
      <dgm:t>
        <a:bodyPr/>
        <a:lstStyle/>
        <a:p>
          <a:endParaRPr lang="hr-HR"/>
        </a:p>
      </dgm:t>
    </dgm:pt>
    <dgm:pt modelId="{4450136D-AE77-49F2-B433-F8B081CCAFB5}">
      <dgm:prSet/>
      <dgm:spPr/>
      <dgm:t>
        <a:bodyPr/>
        <a:lstStyle/>
        <a:p>
          <a:r>
            <a:rPr lang="hr-HR"/>
            <a:t>kupnja zgrade za sjedište Caritasa </a:t>
          </a:r>
        </a:p>
      </dgm:t>
    </dgm:pt>
    <dgm:pt modelId="{78B4E28B-D029-43E6-AA72-E46772FE6699}" type="parTrans" cxnId="{C172F6B2-7BBA-4363-A55C-25F90761433A}">
      <dgm:prSet/>
      <dgm:spPr/>
      <dgm:t>
        <a:bodyPr/>
        <a:lstStyle/>
        <a:p>
          <a:endParaRPr lang="hr-HR"/>
        </a:p>
      </dgm:t>
    </dgm:pt>
    <dgm:pt modelId="{0A294062-71E3-4690-A0C6-E822E39B6D25}" type="sibTrans" cxnId="{C172F6B2-7BBA-4363-A55C-25F90761433A}">
      <dgm:prSet/>
      <dgm:spPr/>
      <dgm:t>
        <a:bodyPr/>
        <a:lstStyle/>
        <a:p>
          <a:endParaRPr lang="hr-HR"/>
        </a:p>
      </dgm:t>
    </dgm:pt>
    <dgm:pt modelId="{16CB14F1-2D98-43E1-BAFD-8E361AF7C751}" type="pres">
      <dgm:prSet presAssocID="{6942D2CF-97DD-4BD5-8982-A342FF5A27FF}" presName="diagram" presStyleCnt="0">
        <dgm:presLayoutVars>
          <dgm:dir/>
        </dgm:presLayoutVars>
      </dgm:prSet>
      <dgm:spPr/>
    </dgm:pt>
    <dgm:pt modelId="{2AC3A4FB-C082-4E86-B54A-3A171C1B0B8C}" type="pres">
      <dgm:prSet presAssocID="{018D65B2-386D-456E-B42E-BA075AEAF76C}" presName="composite" presStyleCnt="0"/>
      <dgm:spPr/>
    </dgm:pt>
    <dgm:pt modelId="{CB167513-AC97-4725-8170-F457640575BE}" type="pres">
      <dgm:prSet presAssocID="{018D65B2-386D-456E-B42E-BA075AEAF76C}" presName="Image" presStyleLbl="bgShp" presStyleIdx="0" presStyleCnt="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BA0902A-553C-4A2A-9C42-0CBB9D5EC66B}" type="pres">
      <dgm:prSet presAssocID="{018D65B2-386D-456E-B42E-BA075AEAF76C}" presName="Parent" presStyleLbl="node0" presStyleIdx="0" presStyleCnt="7">
        <dgm:presLayoutVars>
          <dgm:bulletEnabled val="1"/>
        </dgm:presLayoutVars>
      </dgm:prSet>
      <dgm:spPr/>
    </dgm:pt>
    <dgm:pt modelId="{9FC7A22A-AA84-4728-981E-46FBDD830031}" type="pres">
      <dgm:prSet presAssocID="{E05BE075-F576-4918-A68E-3B236DAD5658}" presName="sibTrans" presStyleCnt="0"/>
      <dgm:spPr/>
    </dgm:pt>
    <dgm:pt modelId="{78991F85-55B5-4536-9C7A-DB57C7CFCB39}" type="pres">
      <dgm:prSet presAssocID="{D78C2DBE-5ACA-4941-BD51-2890DC4FAA0F}" presName="composite" presStyleCnt="0"/>
      <dgm:spPr/>
    </dgm:pt>
    <dgm:pt modelId="{C9DFAD96-956B-4B43-A46D-46CED006A377}" type="pres">
      <dgm:prSet presAssocID="{D78C2DBE-5ACA-4941-BD51-2890DC4FAA0F}" presName="Image" presStyleLbl="bgShp" presStyleIdx="1" presStyleCnt="7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73EF60-E26A-496E-8D88-0862EA97A09E}" type="pres">
      <dgm:prSet presAssocID="{D78C2DBE-5ACA-4941-BD51-2890DC4FAA0F}" presName="Parent" presStyleLbl="node0" presStyleIdx="1" presStyleCnt="7">
        <dgm:presLayoutVars>
          <dgm:bulletEnabled val="1"/>
        </dgm:presLayoutVars>
      </dgm:prSet>
      <dgm:spPr/>
    </dgm:pt>
    <dgm:pt modelId="{008EE348-4F82-4330-BE8C-28A7ECCBE9AD}" type="pres">
      <dgm:prSet presAssocID="{30B97A5F-274A-415F-8709-893A576C381E}" presName="sibTrans" presStyleCnt="0"/>
      <dgm:spPr/>
    </dgm:pt>
    <dgm:pt modelId="{37099E94-3AE4-4F1E-9BC0-9626F63C93A6}" type="pres">
      <dgm:prSet presAssocID="{8D3EBCF3-2E03-4C90-9B72-5EFCD8AA5467}" presName="composite" presStyleCnt="0"/>
      <dgm:spPr/>
    </dgm:pt>
    <dgm:pt modelId="{CA077A84-7027-4423-B0D2-35742B2F884E}" type="pres">
      <dgm:prSet presAssocID="{8D3EBCF3-2E03-4C90-9B72-5EFCD8AA5467}" presName="Image" presStyleLbl="bgShp" presStyleIdx="2" presStyleCnt="7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F455EF-30F4-4ED1-A4DB-AFDA0BFD6834}" type="pres">
      <dgm:prSet presAssocID="{8D3EBCF3-2E03-4C90-9B72-5EFCD8AA5467}" presName="Parent" presStyleLbl="node0" presStyleIdx="2" presStyleCnt="7">
        <dgm:presLayoutVars>
          <dgm:bulletEnabled val="1"/>
        </dgm:presLayoutVars>
      </dgm:prSet>
      <dgm:spPr/>
    </dgm:pt>
    <dgm:pt modelId="{54B45127-CC5D-4BAE-948E-151747F8C5B9}" type="pres">
      <dgm:prSet presAssocID="{831E0938-26BE-40DF-9EED-EBF283DA71FA}" presName="sibTrans" presStyleCnt="0"/>
      <dgm:spPr/>
    </dgm:pt>
    <dgm:pt modelId="{96FDF132-DF1A-4E36-B54D-2B11FD26ECD8}" type="pres">
      <dgm:prSet presAssocID="{3F98C8E5-BA84-4DE8-96C8-515CA040278F}" presName="composite" presStyleCnt="0"/>
      <dgm:spPr/>
    </dgm:pt>
    <dgm:pt modelId="{0C61A88C-B616-4365-8E5F-E334B31B9D74}" type="pres">
      <dgm:prSet presAssocID="{3F98C8E5-BA84-4DE8-96C8-515CA040278F}" presName="Image" presStyleLbl="bgShp" presStyleIdx="3" presStyleCnt="7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4DFEFA-B517-442D-A7C3-3D65F394C31A}" type="pres">
      <dgm:prSet presAssocID="{3F98C8E5-BA84-4DE8-96C8-515CA040278F}" presName="Parent" presStyleLbl="node0" presStyleIdx="3" presStyleCnt="7">
        <dgm:presLayoutVars>
          <dgm:bulletEnabled val="1"/>
        </dgm:presLayoutVars>
      </dgm:prSet>
      <dgm:spPr/>
    </dgm:pt>
    <dgm:pt modelId="{84FA166C-9B33-4A20-9217-6934007C7875}" type="pres">
      <dgm:prSet presAssocID="{D8FD153B-6E05-4B47-9AE6-131D3B323748}" presName="sibTrans" presStyleCnt="0"/>
      <dgm:spPr/>
    </dgm:pt>
    <dgm:pt modelId="{6941D7A5-D5CF-4448-922D-0F54E2F38E5C}" type="pres">
      <dgm:prSet presAssocID="{D19A44C4-F43D-4037-89AF-4B9AE69DBD7C}" presName="composite" presStyleCnt="0"/>
      <dgm:spPr/>
    </dgm:pt>
    <dgm:pt modelId="{D6E1B187-1131-4717-827C-403B77129EB3}" type="pres">
      <dgm:prSet presAssocID="{D19A44C4-F43D-4037-89AF-4B9AE69DBD7C}" presName="Image" presStyleLbl="bgShp" presStyleIdx="4" presStyleCnt="7" custLinFactNeighborX="-63843" custLinFactNeighborY="-171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C1566E-69F8-4518-9ADD-0074B4D726D9}" type="pres">
      <dgm:prSet presAssocID="{D19A44C4-F43D-4037-89AF-4B9AE69DBD7C}" presName="Parent" presStyleLbl="node0" presStyleIdx="4" presStyleCnt="7" custLinFactNeighborX="-74089" custLinFactNeighborY="-6122">
        <dgm:presLayoutVars>
          <dgm:bulletEnabled val="1"/>
        </dgm:presLayoutVars>
      </dgm:prSet>
      <dgm:spPr/>
    </dgm:pt>
    <dgm:pt modelId="{75F34362-B2DD-416D-A815-627753CF2190}" type="pres">
      <dgm:prSet presAssocID="{EB5EEBB9-B995-44A5-834A-7BDDC9EF9DCD}" presName="sibTrans" presStyleCnt="0"/>
      <dgm:spPr/>
    </dgm:pt>
    <dgm:pt modelId="{36D7F71B-9903-43F9-A0E1-BA53FD4E0107}" type="pres">
      <dgm:prSet presAssocID="{1EBDE1EA-1BF4-4F79-85C5-8C68914D36BA}" presName="composite" presStyleCnt="0"/>
      <dgm:spPr/>
    </dgm:pt>
    <dgm:pt modelId="{F5939C78-6AC3-4F79-A31E-324CD2230F0D}" type="pres">
      <dgm:prSet presAssocID="{1EBDE1EA-1BF4-4F79-85C5-8C68914D36BA}" presName="Image" presStyleLbl="bgShp" presStyleIdx="5" presStyleCnt="7" custLinFactNeighborX="-63574" custLinFactNeighborY="-1925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8DE02C-D5BA-4B60-B0CF-E9E580E44A03}" type="pres">
      <dgm:prSet presAssocID="{1EBDE1EA-1BF4-4F79-85C5-8C68914D36BA}" presName="Parent" presStyleLbl="node0" presStyleIdx="5" presStyleCnt="7" custLinFactNeighborX="-73777" custLinFactNeighborY="-6870">
        <dgm:presLayoutVars>
          <dgm:bulletEnabled val="1"/>
        </dgm:presLayoutVars>
      </dgm:prSet>
      <dgm:spPr/>
    </dgm:pt>
    <dgm:pt modelId="{5352D00B-A3B9-4592-86DA-1016218FEDAF}" type="pres">
      <dgm:prSet presAssocID="{C0083E98-8199-4AC2-91BE-E8A17D2903F3}" presName="sibTrans" presStyleCnt="0"/>
      <dgm:spPr/>
    </dgm:pt>
    <dgm:pt modelId="{D198D70D-444C-423E-B113-B640A8BF250B}" type="pres">
      <dgm:prSet presAssocID="{4450136D-AE77-49F2-B433-F8B081CCAFB5}" presName="composite" presStyleCnt="0"/>
      <dgm:spPr/>
    </dgm:pt>
    <dgm:pt modelId="{EEC06916-8FE1-4664-B05A-AE14C4081714}" type="pres">
      <dgm:prSet presAssocID="{4450136D-AE77-49F2-B433-F8B081CCAFB5}" presName="Image" presStyleLbl="bgShp" presStyleIdx="6" presStyleCnt="7" custLinFactNeighborX="-63969" custLinFactNeighborY="-2438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83E7A02-91AD-4C9D-A13C-B6EF2678C4F0}" type="pres">
      <dgm:prSet presAssocID="{4450136D-AE77-49F2-B433-F8B081CCAFB5}" presName="Parent" presStyleLbl="node0" presStyleIdx="6" presStyleCnt="7" custLinFactNeighborX="-74236" custLinFactNeighborY="-8698">
        <dgm:presLayoutVars>
          <dgm:bulletEnabled val="1"/>
        </dgm:presLayoutVars>
      </dgm:prSet>
      <dgm:spPr/>
    </dgm:pt>
  </dgm:ptLst>
  <dgm:cxnLst>
    <dgm:cxn modelId="{0D903118-2F6F-42B1-A6CC-5727A7F8CE21}" type="presOf" srcId="{4450136D-AE77-49F2-B433-F8B081CCAFB5}" destId="{583E7A02-91AD-4C9D-A13C-B6EF2678C4F0}" srcOrd="0" destOrd="0" presId="urn:microsoft.com/office/officeart/2008/layout/BendingPictureCaption"/>
    <dgm:cxn modelId="{03C0811D-E62A-442E-A0B0-4308C350A628}" type="presOf" srcId="{6942D2CF-97DD-4BD5-8982-A342FF5A27FF}" destId="{16CB14F1-2D98-43E1-BAFD-8E361AF7C751}" srcOrd="0" destOrd="0" presId="urn:microsoft.com/office/officeart/2008/layout/BendingPictureCaption"/>
    <dgm:cxn modelId="{34731626-F800-4B03-92BC-ED53DC8FDB90}" srcId="{6942D2CF-97DD-4BD5-8982-A342FF5A27FF}" destId="{3F98C8E5-BA84-4DE8-96C8-515CA040278F}" srcOrd="3" destOrd="0" parTransId="{D0844DCE-7FF2-4CD4-A73E-176403BB3680}" sibTransId="{D8FD153B-6E05-4B47-9AE6-131D3B323748}"/>
    <dgm:cxn modelId="{0FD7AC40-1CC8-4AAD-95C0-85AEFB2E850F}" type="presOf" srcId="{018D65B2-386D-456E-B42E-BA075AEAF76C}" destId="{9BA0902A-553C-4A2A-9C42-0CBB9D5EC66B}" srcOrd="0" destOrd="0" presId="urn:microsoft.com/office/officeart/2008/layout/BendingPictureCaption"/>
    <dgm:cxn modelId="{C1AF1861-AC9E-49EE-8933-2C1E9633EFCC}" srcId="{6942D2CF-97DD-4BD5-8982-A342FF5A27FF}" destId="{018D65B2-386D-456E-B42E-BA075AEAF76C}" srcOrd="0" destOrd="0" parTransId="{E6325F94-FF45-472F-908C-5F349CA3E413}" sibTransId="{E05BE075-F576-4918-A68E-3B236DAD5658}"/>
    <dgm:cxn modelId="{32351065-4B4A-4C38-A241-47901B5FA440}" type="presOf" srcId="{1EBDE1EA-1BF4-4F79-85C5-8C68914D36BA}" destId="{088DE02C-D5BA-4B60-B0CF-E9E580E44A03}" srcOrd="0" destOrd="0" presId="urn:microsoft.com/office/officeart/2008/layout/BendingPictureCaption"/>
    <dgm:cxn modelId="{91DA646B-2495-42C0-B3AD-E7A43301FF88}" srcId="{6942D2CF-97DD-4BD5-8982-A342FF5A27FF}" destId="{D78C2DBE-5ACA-4941-BD51-2890DC4FAA0F}" srcOrd="1" destOrd="0" parTransId="{CECF96FE-B018-45DA-9CF6-DE58F46F1D91}" sibTransId="{30B97A5F-274A-415F-8709-893A576C381E}"/>
    <dgm:cxn modelId="{F39EAC6E-B83D-4C63-82F3-CEE8567581CA}" type="presOf" srcId="{3F98C8E5-BA84-4DE8-96C8-515CA040278F}" destId="{F54DFEFA-B517-442D-A7C3-3D65F394C31A}" srcOrd="0" destOrd="0" presId="urn:microsoft.com/office/officeart/2008/layout/BendingPictureCaption"/>
    <dgm:cxn modelId="{60CB8484-936C-4C7D-A718-868909DF463F}" type="presOf" srcId="{D19A44C4-F43D-4037-89AF-4B9AE69DBD7C}" destId="{E1C1566E-69F8-4518-9ADD-0074B4D726D9}" srcOrd="0" destOrd="0" presId="urn:microsoft.com/office/officeart/2008/layout/BendingPictureCaption"/>
    <dgm:cxn modelId="{B2B9D599-9016-4075-B044-D8B431C07A8D}" srcId="{6942D2CF-97DD-4BD5-8982-A342FF5A27FF}" destId="{8D3EBCF3-2E03-4C90-9B72-5EFCD8AA5467}" srcOrd="2" destOrd="0" parTransId="{D96EFCBA-3E78-4D33-ACBF-DD2608CC6AD8}" sibTransId="{831E0938-26BE-40DF-9EED-EBF283DA71FA}"/>
    <dgm:cxn modelId="{C172F6B2-7BBA-4363-A55C-25F90761433A}" srcId="{6942D2CF-97DD-4BD5-8982-A342FF5A27FF}" destId="{4450136D-AE77-49F2-B433-F8B081CCAFB5}" srcOrd="6" destOrd="0" parTransId="{78B4E28B-D029-43E6-AA72-E46772FE6699}" sibTransId="{0A294062-71E3-4690-A0C6-E822E39B6D25}"/>
    <dgm:cxn modelId="{C2BEDDC1-1409-4985-BA3F-C3AC65C1558F}" srcId="{6942D2CF-97DD-4BD5-8982-A342FF5A27FF}" destId="{D19A44C4-F43D-4037-89AF-4B9AE69DBD7C}" srcOrd="4" destOrd="0" parTransId="{3A2F0A4F-82AE-46E9-982C-0E0959AD2FE0}" sibTransId="{EB5EEBB9-B995-44A5-834A-7BDDC9EF9DCD}"/>
    <dgm:cxn modelId="{1BEEE9CE-17B6-4B96-9A5A-F366EF0D6658}" type="presOf" srcId="{8D3EBCF3-2E03-4C90-9B72-5EFCD8AA5467}" destId="{35F455EF-30F4-4ED1-A4DB-AFDA0BFD6834}" srcOrd="0" destOrd="0" presId="urn:microsoft.com/office/officeart/2008/layout/BendingPictureCaption"/>
    <dgm:cxn modelId="{0CE5B3D5-70AF-4A70-91C0-EB62A6EBE1E3}" srcId="{6942D2CF-97DD-4BD5-8982-A342FF5A27FF}" destId="{1EBDE1EA-1BF4-4F79-85C5-8C68914D36BA}" srcOrd="5" destOrd="0" parTransId="{66E019CA-51CA-435B-854A-C4A6FB225998}" sibTransId="{C0083E98-8199-4AC2-91BE-E8A17D2903F3}"/>
    <dgm:cxn modelId="{0BC35AE8-9360-4E7D-8D2E-95CA15AD5A90}" type="presOf" srcId="{D78C2DBE-5ACA-4941-BD51-2890DC4FAA0F}" destId="{E973EF60-E26A-496E-8D88-0862EA97A09E}" srcOrd="0" destOrd="0" presId="urn:microsoft.com/office/officeart/2008/layout/BendingPictureCaption"/>
    <dgm:cxn modelId="{E9AA3BF5-5F1D-4BBF-B6A8-CC3D010E87C3}" type="presParOf" srcId="{16CB14F1-2D98-43E1-BAFD-8E361AF7C751}" destId="{2AC3A4FB-C082-4E86-B54A-3A171C1B0B8C}" srcOrd="0" destOrd="0" presId="urn:microsoft.com/office/officeart/2008/layout/BendingPictureCaption"/>
    <dgm:cxn modelId="{AD7EE0EB-0D5A-4091-B124-967547AC9123}" type="presParOf" srcId="{2AC3A4FB-C082-4E86-B54A-3A171C1B0B8C}" destId="{CB167513-AC97-4725-8170-F457640575BE}" srcOrd="0" destOrd="0" presId="urn:microsoft.com/office/officeart/2008/layout/BendingPictureCaption"/>
    <dgm:cxn modelId="{DDF5851D-6274-43E6-BDF1-A3D57144F40A}" type="presParOf" srcId="{2AC3A4FB-C082-4E86-B54A-3A171C1B0B8C}" destId="{9BA0902A-553C-4A2A-9C42-0CBB9D5EC66B}" srcOrd="1" destOrd="0" presId="urn:microsoft.com/office/officeart/2008/layout/BendingPictureCaption"/>
    <dgm:cxn modelId="{3C29E74D-1359-4B62-B270-371C4F6F2BE2}" type="presParOf" srcId="{16CB14F1-2D98-43E1-BAFD-8E361AF7C751}" destId="{9FC7A22A-AA84-4728-981E-46FBDD830031}" srcOrd="1" destOrd="0" presId="urn:microsoft.com/office/officeart/2008/layout/BendingPictureCaption"/>
    <dgm:cxn modelId="{455F6E56-EED6-440A-B853-7305C04C00FC}" type="presParOf" srcId="{16CB14F1-2D98-43E1-BAFD-8E361AF7C751}" destId="{78991F85-55B5-4536-9C7A-DB57C7CFCB39}" srcOrd="2" destOrd="0" presId="urn:microsoft.com/office/officeart/2008/layout/BendingPictureCaption"/>
    <dgm:cxn modelId="{6D0C6FC9-F13E-47D9-842B-84A9E9E404B4}" type="presParOf" srcId="{78991F85-55B5-4536-9C7A-DB57C7CFCB39}" destId="{C9DFAD96-956B-4B43-A46D-46CED006A377}" srcOrd="0" destOrd="0" presId="urn:microsoft.com/office/officeart/2008/layout/BendingPictureCaption"/>
    <dgm:cxn modelId="{D9F74F19-FDE2-463F-9BD0-9B8C35DC847D}" type="presParOf" srcId="{78991F85-55B5-4536-9C7A-DB57C7CFCB39}" destId="{E973EF60-E26A-496E-8D88-0862EA97A09E}" srcOrd="1" destOrd="0" presId="urn:microsoft.com/office/officeart/2008/layout/BendingPictureCaption"/>
    <dgm:cxn modelId="{BD46C438-7109-4DB9-AB25-C2FFECA137CD}" type="presParOf" srcId="{16CB14F1-2D98-43E1-BAFD-8E361AF7C751}" destId="{008EE348-4F82-4330-BE8C-28A7ECCBE9AD}" srcOrd="3" destOrd="0" presId="urn:microsoft.com/office/officeart/2008/layout/BendingPictureCaption"/>
    <dgm:cxn modelId="{A0CD2478-45DF-42AE-8DBE-DADD093B3E3E}" type="presParOf" srcId="{16CB14F1-2D98-43E1-BAFD-8E361AF7C751}" destId="{37099E94-3AE4-4F1E-9BC0-9626F63C93A6}" srcOrd="4" destOrd="0" presId="urn:microsoft.com/office/officeart/2008/layout/BendingPictureCaption"/>
    <dgm:cxn modelId="{1C8797B3-758D-49FD-9DAC-6097C7E60585}" type="presParOf" srcId="{37099E94-3AE4-4F1E-9BC0-9626F63C93A6}" destId="{CA077A84-7027-4423-B0D2-35742B2F884E}" srcOrd="0" destOrd="0" presId="urn:microsoft.com/office/officeart/2008/layout/BendingPictureCaption"/>
    <dgm:cxn modelId="{BE9F0AE9-7B27-473A-8095-0261666DD2A7}" type="presParOf" srcId="{37099E94-3AE4-4F1E-9BC0-9626F63C93A6}" destId="{35F455EF-30F4-4ED1-A4DB-AFDA0BFD6834}" srcOrd="1" destOrd="0" presId="urn:microsoft.com/office/officeart/2008/layout/BendingPictureCaption"/>
    <dgm:cxn modelId="{050B9E8A-5A29-466D-A261-2A39748F09B6}" type="presParOf" srcId="{16CB14F1-2D98-43E1-BAFD-8E361AF7C751}" destId="{54B45127-CC5D-4BAE-948E-151747F8C5B9}" srcOrd="5" destOrd="0" presId="urn:microsoft.com/office/officeart/2008/layout/BendingPictureCaption"/>
    <dgm:cxn modelId="{B12E12A0-8789-41F0-B915-C84A444FE5E8}" type="presParOf" srcId="{16CB14F1-2D98-43E1-BAFD-8E361AF7C751}" destId="{96FDF132-DF1A-4E36-B54D-2B11FD26ECD8}" srcOrd="6" destOrd="0" presId="urn:microsoft.com/office/officeart/2008/layout/BendingPictureCaption"/>
    <dgm:cxn modelId="{9D5C748F-08A3-41B4-A9C2-368B1050027C}" type="presParOf" srcId="{96FDF132-DF1A-4E36-B54D-2B11FD26ECD8}" destId="{0C61A88C-B616-4365-8E5F-E334B31B9D74}" srcOrd="0" destOrd="0" presId="urn:microsoft.com/office/officeart/2008/layout/BendingPictureCaption"/>
    <dgm:cxn modelId="{5791AC09-CD0B-4A26-86BC-DC53CCBB3AE9}" type="presParOf" srcId="{96FDF132-DF1A-4E36-B54D-2B11FD26ECD8}" destId="{F54DFEFA-B517-442D-A7C3-3D65F394C31A}" srcOrd="1" destOrd="0" presId="urn:microsoft.com/office/officeart/2008/layout/BendingPictureCaption"/>
    <dgm:cxn modelId="{65DBE094-5B3F-4FCB-AA4F-F10ABCE352A7}" type="presParOf" srcId="{16CB14F1-2D98-43E1-BAFD-8E361AF7C751}" destId="{84FA166C-9B33-4A20-9217-6934007C7875}" srcOrd="7" destOrd="0" presId="urn:microsoft.com/office/officeart/2008/layout/BendingPictureCaption"/>
    <dgm:cxn modelId="{3F0C35D5-F325-42B4-B5ED-A97B9A18A10B}" type="presParOf" srcId="{16CB14F1-2D98-43E1-BAFD-8E361AF7C751}" destId="{6941D7A5-D5CF-4448-922D-0F54E2F38E5C}" srcOrd="8" destOrd="0" presId="urn:microsoft.com/office/officeart/2008/layout/BendingPictureCaption"/>
    <dgm:cxn modelId="{FB2D96C3-FD45-4B52-BA16-4D46F7C4E8C5}" type="presParOf" srcId="{6941D7A5-D5CF-4448-922D-0F54E2F38E5C}" destId="{D6E1B187-1131-4717-827C-403B77129EB3}" srcOrd="0" destOrd="0" presId="urn:microsoft.com/office/officeart/2008/layout/BendingPictureCaption"/>
    <dgm:cxn modelId="{00245BBD-8B73-49B9-92F2-6AA997B9F2AE}" type="presParOf" srcId="{6941D7A5-D5CF-4448-922D-0F54E2F38E5C}" destId="{E1C1566E-69F8-4518-9ADD-0074B4D726D9}" srcOrd="1" destOrd="0" presId="urn:microsoft.com/office/officeart/2008/layout/BendingPictureCaption"/>
    <dgm:cxn modelId="{37502090-5018-4777-BA18-E07C91BA6007}" type="presParOf" srcId="{16CB14F1-2D98-43E1-BAFD-8E361AF7C751}" destId="{75F34362-B2DD-416D-A815-627753CF2190}" srcOrd="9" destOrd="0" presId="urn:microsoft.com/office/officeart/2008/layout/BendingPictureCaption"/>
    <dgm:cxn modelId="{CEC2EA14-E0BB-422F-837E-D250BAE1F64C}" type="presParOf" srcId="{16CB14F1-2D98-43E1-BAFD-8E361AF7C751}" destId="{36D7F71B-9903-43F9-A0E1-BA53FD4E0107}" srcOrd="10" destOrd="0" presId="urn:microsoft.com/office/officeart/2008/layout/BendingPictureCaption"/>
    <dgm:cxn modelId="{93620187-9631-465D-8E88-81E1626D627A}" type="presParOf" srcId="{36D7F71B-9903-43F9-A0E1-BA53FD4E0107}" destId="{F5939C78-6AC3-4F79-A31E-324CD2230F0D}" srcOrd="0" destOrd="0" presId="urn:microsoft.com/office/officeart/2008/layout/BendingPictureCaption"/>
    <dgm:cxn modelId="{F762367E-061D-4E96-A720-4E5B2AFAC676}" type="presParOf" srcId="{36D7F71B-9903-43F9-A0E1-BA53FD4E0107}" destId="{088DE02C-D5BA-4B60-B0CF-E9E580E44A03}" srcOrd="1" destOrd="0" presId="urn:microsoft.com/office/officeart/2008/layout/BendingPictureCaption"/>
    <dgm:cxn modelId="{0A3D1831-8D84-4F83-A5FC-E21BB4BE7A90}" type="presParOf" srcId="{16CB14F1-2D98-43E1-BAFD-8E361AF7C751}" destId="{5352D00B-A3B9-4592-86DA-1016218FEDAF}" srcOrd="11" destOrd="0" presId="urn:microsoft.com/office/officeart/2008/layout/BendingPictureCaption"/>
    <dgm:cxn modelId="{24F8155A-FAA7-4029-AF7F-41ED33355451}" type="presParOf" srcId="{16CB14F1-2D98-43E1-BAFD-8E361AF7C751}" destId="{D198D70D-444C-423E-B113-B640A8BF250B}" srcOrd="12" destOrd="0" presId="urn:microsoft.com/office/officeart/2008/layout/BendingPictureCaption"/>
    <dgm:cxn modelId="{B02902C6-4168-4812-8060-96B393D6F9A5}" type="presParOf" srcId="{D198D70D-444C-423E-B113-B640A8BF250B}" destId="{EEC06916-8FE1-4664-B05A-AE14C4081714}" srcOrd="0" destOrd="0" presId="urn:microsoft.com/office/officeart/2008/layout/BendingPictureCaption"/>
    <dgm:cxn modelId="{50836CCE-2BF0-482C-8F8D-1E8382493F01}" type="presParOf" srcId="{D198D70D-444C-423E-B113-B640A8BF250B}" destId="{583E7A02-91AD-4C9D-A13C-B6EF2678C4F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62BC3F4-435A-4C22-B86C-D88274D4A29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C99B529C-4111-4706-B172-AC46E3A488D4}">
      <dgm:prSet phldrT="[Tekst]"/>
      <dgm:spPr/>
      <dgm:t>
        <a:bodyPr/>
        <a:lstStyle/>
        <a:p>
          <a:r>
            <a:rPr lang="hr-HR" dirty="0"/>
            <a:t>Služe poslanju Crkve:</a:t>
          </a:r>
        </a:p>
      </dgm:t>
    </dgm:pt>
    <dgm:pt modelId="{82E1B79F-3C63-443F-A8C7-299E21EAE4A9}" type="parTrans" cxnId="{027846D0-65F9-4FD7-B30D-5850582A0EDA}">
      <dgm:prSet/>
      <dgm:spPr/>
      <dgm:t>
        <a:bodyPr/>
        <a:lstStyle/>
        <a:p>
          <a:endParaRPr lang="hr-HR"/>
        </a:p>
      </dgm:t>
    </dgm:pt>
    <dgm:pt modelId="{316C6F8C-F85B-4B5A-AC5A-D16B424325DE}" type="sibTrans" cxnId="{027846D0-65F9-4FD7-B30D-5850582A0EDA}">
      <dgm:prSet/>
      <dgm:spPr/>
      <dgm:t>
        <a:bodyPr/>
        <a:lstStyle/>
        <a:p>
          <a:endParaRPr lang="hr-HR"/>
        </a:p>
      </dgm:t>
    </dgm:pt>
    <dgm:pt modelId="{CEDB982F-9C86-4596-AFD7-7D01468BAC47}">
      <dgm:prSet phldrT="[Tekst]"/>
      <dgm:spPr/>
      <dgm:t>
        <a:bodyPr/>
        <a:lstStyle/>
        <a:p>
          <a:r>
            <a:rPr lang="hr-HR" dirty="0"/>
            <a:t>navještaj Božje riječi i </a:t>
          </a:r>
          <a:r>
            <a:rPr lang="hr-HR" dirty="0" err="1"/>
            <a:t>katehizacija</a:t>
          </a:r>
          <a:r>
            <a:rPr lang="hr-HR" dirty="0"/>
            <a:t> (evangelizacija)</a:t>
          </a:r>
        </a:p>
      </dgm:t>
    </dgm:pt>
    <dgm:pt modelId="{34983291-6959-4665-9D2A-4DC1DC4CAB26}" type="parTrans" cxnId="{C4050079-55BF-4E4C-AEC8-51FBDE358049}">
      <dgm:prSet/>
      <dgm:spPr/>
      <dgm:t>
        <a:bodyPr/>
        <a:lstStyle/>
        <a:p>
          <a:endParaRPr lang="hr-HR"/>
        </a:p>
      </dgm:t>
    </dgm:pt>
    <dgm:pt modelId="{9A90C9B2-1FD2-4EF1-8893-5106A568AF9C}" type="sibTrans" cxnId="{C4050079-55BF-4E4C-AEC8-51FBDE358049}">
      <dgm:prSet/>
      <dgm:spPr/>
      <dgm:t>
        <a:bodyPr/>
        <a:lstStyle/>
        <a:p>
          <a:endParaRPr lang="hr-HR"/>
        </a:p>
      </dgm:t>
    </dgm:pt>
    <dgm:pt modelId="{BFBAE7F1-3B41-4D9B-9203-45BF3F476093}">
      <dgm:prSet phldrT="[Tekst]"/>
      <dgm:spPr/>
      <dgm:t>
        <a:bodyPr/>
        <a:lstStyle/>
        <a:p>
          <a:r>
            <a:rPr lang="hr-HR" dirty="0"/>
            <a:t>dijeljenje spasonosnih sredstava – sakramenata</a:t>
          </a:r>
        </a:p>
      </dgm:t>
    </dgm:pt>
    <dgm:pt modelId="{6C523B75-2E5C-4D96-BAEE-B9BB1237F0A1}" type="parTrans" cxnId="{38221C09-EA07-40A8-BD6C-38B4E66B9B42}">
      <dgm:prSet/>
      <dgm:spPr/>
      <dgm:t>
        <a:bodyPr/>
        <a:lstStyle/>
        <a:p>
          <a:endParaRPr lang="hr-HR"/>
        </a:p>
      </dgm:t>
    </dgm:pt>
    <dgm:pt modelId="{8EBCCF83-753C-4DFF-AEB5-D5D93944F99C}" type="sibTrans" cxnId="{38221C09-EA07-40A8-BD6C-38B4E66B9B42}">
      <dgm:prSet/>
      <dgm:spPr/>
      <dgm:t>
        <a:bodyPr/>
        <a:lstStyle/>
        <a:p>
          <a:endParaRPr lang="hr-HR"/>
        </a:p>
      </dgm:t>
    </dgm:pt>
    <dgm:pt modelId="{50C27543-2804-4983-B585-08C3813A4289}">
      <dgm:prSet phldrT="[Tekst]"/>
      <dgm:spPr/>
      <dgm:t>
        <a:bodyPr/>
        <a:lstStyle/>
        <a:p>
          <a:r>
            <a:rPr lang="hr-HR" dirty="0"/>
            <a:t>bogoslužje (liturgija)</a:t>
          </a:r>
        </a:p>
      </dgm:t>
    </dgm:pt>
    <dgm:pt modelId="{87321832-0675-4175-8357-DF2BD5478823}" type="parTrans" cxnId="{3C68A23F-661D-491E-AFD5-94EE34F50AA7}">
      <dgm:prSet/>
      <dgm:spPr/>
      <dgm:t>
        <a:bodyPr/>
        <a:lstStyle/>
        <a:p>
          <a:endParaRPr lang="hr-HR"/>
        </a:p>
      </dgm:t>
    </dgm:pt>
    <dgm:pt modelId="{59287260-B21A-4F89-B8A2-8F093FFCE730}" type="sibTrans" cxnId="{3C68A23F-661D-491E-AFD5-94EE34F50AA7}">
      <dgm:prSet/>
      <dgm:spPr/>
      <dgm:t>
        <a:bodyPr/>
        <a:lstStyle/>
        <a:p>
          <a:endParaRPr lang="hr-HR"/>
        </a:p>
      </dgm:t>
    </dgm:pt>
    <dgm:pt modelId="{8881A758-0CFD-43D6-B8D9-BE60659F881B}">
      <dgm:prSet phldrT="[Tekst]"/>
      <dgm:spPr/>
      <dgm:t>
        <a:bodyPr/>
        <a:lstStyle/>
        <a:p>
          <a:r>
            <a:rPr lang="hr-HR" dirty="0"/>
            <a:t>karitativna djelatnost</a:t>
          </a:r>
        </a:p>
      </dgm:t>
    </dgm:pt>
    <dgm:pt modelId="{2E79CE00-DBDA-4251-831E-ECB54EB51311}" type="parTrans" cxnId="{7324850F-4AC6-4BB3-914A-8B87B806D992}">
      <dgm:prSet/>
      <dgm:spPr/>
      <dgm:t>
        <a:bodyPr/>
        <a:lstStyle/>
        <a:p>
          <a:endParaRPr lang="hr-HR"/>
        </a:p>
      </dgm:t>
    </dgm:pt>
    <dgm:pt modelId="{4C004632-C5CB-457E-865F-824F77364392}" type="sibTrans" cxnId="{7324850F-4AC6-4BB3-914A-8B87B806D992}">
      <dgm:prSet/>
      <dgm:spPr/>
      <dgm:t>
        <a:bodyPr/>
        <a:lstStyle/>
        <a:p>
          <a:endParaRPr lang="hr-HR"/>
        </a:p>
      </dgm:t>
    </dgm:pt>
    <dgm:pt modelId="{66AF0A95-50F3-4E84-8DDC-5D4720C68613}" type="pres">
      <dgm:prSet presAssocID="{862BC3F4-435A-4C22-B86C-D88274D4A296}" presName="linear" presStyleCnt="0">
        <dgm:presLayoutVars>
          <dgm:animLvl val="lvl"/>
          <dgm:resizeHandles val="exact"/>
        </dgm:presLayoutVars>
      </dgm:prSet>
      <dgm:spPr/>
    </dgm:pt>
    <dgm:pt modelId="{25C44F39-A8E9-425F-A8BF-96C960C16D4C}" type="pres">
      <dgm:prSet presAssocID="{C99B529C-4111-4706-B172-AC46E3A488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0ADE5EA-2454-44CD-8051-23785969AE4A}" type="pres">
      <dgm:prSet presAssocID="{C99B529C-4111-4706-B172-AC46E3A488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5F32E08-1165-44B0-9BEE-FF142E1E1EB1}" type="presOf" srcId="{BFBAE7F1-3B41-4D9B-9203-45BF3F476093}" destId="{50ADE5EA-2454-44CD-8051-23785969AE4A}" srcOrd="0" destOrd="1" presId="urn:microsoft.com/office/officeart/2005/8/layout/vList2"/>
    <dgm:cxn modelId="{38221C09-EA07-40A8-BD6C-38B4E66B9B42}" srcId="{C99B529C-4111-4706-B172-AC46E3A488D4}" destId="{BFBAE7F1-3B41-4D9B-9203-45BF3F476093}" srcOrd="1" destOrd="0" parTransId="{6C523B75-2E5C-4D96-BAEE-B9BB1237F0A1}" sibTransId="{8EBCCF83-753C-4DFF-AEB5-D5D93944F99C}"/>
    <dgm:cxn modelId="{7324850F-4AC6-4BB3-914A-8B87B806D992}" srcId="{C99B529C-4111-4706-B172-AC46E3A488D4}" destId="{8881A758-0CFD-43D6-B8D9-BE60659F881B}" srcOrd="3" destOrd="0" parTransId="{2E79CE00-DBDA-4251-831E-ECB54EB51311}" sibTransId="{4C004632-C5CB-457E-865F-824F77364392}"/>
    <dgm:cxn modelId="{86D03F32-FCE6-47F1-83A9-0C70F0C35284}" type="presOf" srcId="{50C27543-2804-4983-B585-08C3813A4289}" destId="{50ADE5EA-2454-44CD-8051-23785969AE4A}" srcOrd="0" destOrd="2" presId="urn:microsoft.com/office/officeart/2005/8/layout/vList2"/>
    <dgm:cxn modelId="{3C68A23F-661D-491E-AFD5-94EE34F50AA7}" srcId="{C99B529C-4111-4706-B172-AC46E3A488D4}" destId="{50C27543-2804-4983-B585-08C3813A4289}" srcOrd="2" destOrd="0" parTransId="{87321832-0675-4175-8357-DF2BD5478823}" sibTransId="{59287260-B21A-4F89-B8A2-8F093FFCE730}"/>
    <dgm:cxn modelId="{0CBD694C-B525-4720-AA25-0072D1CB100F}" type="presOf" srcId="{8881A758-0CFD-43D6-B8D9-BE60659F881B}" destId="{50ADE5EA-2454-44CD-8051-23785969AE4A}" srcOrd="0" destOrd="3" presId="urn:microsoft.com/office/officeart/2005/8/layout/vList2"/>
    <dgm:cxn modelId="{976C6555-4954-4029-9874-ED5D0309A95C}" type="presOf" srcId="{C99B529C-4111-4706-B172-AC46E3A488D4}" destId="{25C44F39-A8E9-425F-A8BF-96C960C16D4C}" srcOrd="0" destOrd="0" presId="urn:microsoft.com/office/officeart/2005/8/layout/vList2"/>
    <dgm:cxn modelId="{C4050079-55BF-4E4C-AEC8-51FBDE358049}" srcId="{C99B529C-4111-4706-B172-AC46E3A488D4}" destId="{CEDB982F-9C86-4596-AFD7-7D01468BAC47}" srcOrd="0" destOrd="0" parTransId="{34983291-6959-4665-9D2A-4DC1DC4CAB26}" sibTransId="{9A90C9B2-1FD2-4EF1-8893-5106A568AF9C}"/>
    <dgm:cxn modelId="{3C50FB8E-E0B5-4FA8-9A12-81ED7D794CAF}" type="presOf" srcId="{CEDB982F-9C86-4596-AFD7-7D01468BAC47}" destId="{50ADE5EA-2454-44CD-8051-23785969AE4A}" srcOrd="0" destOrd="0" presId="urn:microsoft.com/office/officeart/2005/8/layout/vList2"/>
    <dgm:cxn modelId="{683817B9-D044-47A2-B7C0-A0972C708EC4}" type="presOf" srcId="{862BC3F4-435A-4C22-B86C-D88274D4A296}" destId="{66AF0A95-50F3-4E84-8DDC-5D4720C68613}" srcOrd="0" destOrd="0" presId="urn:microsoft.com/office/officeart/2005/8/layout/vList2"/>
    <dgm:cxn modelId="{027846D0-65F9-4FD7-B30D-5850582A0EDA}" srcId="{862BC3F4-435A-4C22-B86C-D88274D4A296}" destId="{C99B529C-4111-4706-B172-AC46E3A488D4}" srcOrd="0" destOrd="0" parTransId="{82E1B79F-3C63-443F-A8C7-299E21EAE4A9}" sibTransId="{316C6F8C-F85B-4B5A-AC5A-D16B424325DE}"/>
    <dgm:cxn modelId="{593ECC20-4249-4CBD-972E-E0381AC050CA}" type="presParOf" srcId="{66AF0A95-50F3-4E84-8DDC-5D4720C68613}" destId="{25C44F39-A8E9-425F-A8BF-96C960C16D4C}" srcOrd="0" destOrd="0" presId="urn:microsoft.com/office/officeart/2005/8/layout/vList2"/>
    <dgm:cxn modelId="{7AE1998F-88EA-46D3-BCCA-FB21D0D48A55}" type="presParOf" srcId="{66AF0A95-50F3-4E84-8DDC-5D4720C68613}" destId="{50ADE5EA-2454-44CD-8051-23785969AE4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0ADF0C-C289-4851-A27E-60783E741720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F2B75E51-397D-40D9-A2B9-4B9E92A24CF6}">
      <dgm:prSet phldrT="[Tekst]"/>
      <dgm:spPr/>
      <dgm:t>
        <a:bodyPr/>
        <a:lstStyle/>
        <a:p>
          <a:r>
            <a:rPr lang="hr-HR" dirty="0"/>
            <a:t>slava</a:t>
          </a:r>
        </a:p>
      </dgm:t>
    </dgm:pt>
    <dgm:pt modelId="{3AA243EC-67F4-45EE-B7AC-C6A434650049}" type="parTrans" cxnId="{AABEC075-6813-4708-AF8F-74AFCC5FFE41}">
      <dgm:prSet/>
      <dgm:spPr/>
      <dgm:t>
        <a:bodyPr/>
        <a:lstStyle/>
        <a:p>
          <a:endParaRPr lang="hr-HR"/>
        </a:p>
      </dgm:t>
    </dgm:pt>
    <dgm:pt modelId="{B61C3230-72C0-487F-A29F-1DFB49EB2F43}" type="sibTrans" cxnId="{AABEC075-6813-4708-AF8F-74AFCC5FFE41}">
      <dgm:prSet/>
      <dgm:spPr/>
      <dgm:t>
        <a:bodyPr/>
        <a:lstStyle/>
        <a:p>
          <a:endParaRPr lang="hr-HR"/>
        </a:p>
      </dgm:t>
    </dgm:pt>
    <dgm:pt modelId="{A48A6DDE-B1B3-4200-A24B-83F5528BC612}">
      <dgm:prSet phldrT="[Tekst]"/>
      <dgm:spPr/>
      <dgm:t>
        <a:bodyPr/>
        <a:lstStyle/>
        <a:p>
          <a:r>
            <a:rPr lang="hr-HR" dirty="0"/>
            <a:t>čast</a:t>
          </a:r>
        </a:p>
      </dgm:t>
    </dgm:pt>
    <dgm:pt modelId="{739F46B4-32E9-402B-9865-F09F3D72FB77}" type="parTrans" cxnId="{3D805CFD-0AC9-4C1F-A655-01EF9DA643AA}">
      <dgm:prSet/>
      <dgm:spPr/>
      <dgm:t>
        <a:bodyPr/>
        <a:lstStyle/>
        <a:p>
          <a:endParaRPr lang="hr-HR"/>
        </a:p>
      </dgm:t>
    </dgm:pt>
    <dgm:pt modelId="{E77B2179-436C-4227-95A3-EAA8B873171E}" type="sibTrans" cxnId="{3D805CFD-0AC9-4C1F-A655-01EF9DA643AA}">
      <dgm:prSet/>
      <dgm:spPr/>
      <dgm:t>
        <a:bodyPr/>
        <a:lstStyle/>
        <a:p>
          <a:endParaRPr lang="hr-HR"/>
        </a:p>
      </dgm:t>
    </dgm:pt>
    <dgm:pt modelId="{7B319FDB-9B7E-4E6C-A92D-6714D178BEFF}">
      <dgm:prSet phldrT="[Tekst]"/>
      <dgm:spPr/>
      <dgm:t>
        <a:bodyPr/>
        <a:lstStyle/>
        <a:p>
          <a:r>
            <a:rPr lang="hr-HR" dirty="0"/>
            <a:t>vlast</a:t>
          </a:r>
        </a:p>
      </dgm:t>
    </dgm:pt>
    <dgm:pt modelId="{609EE4B5-63A5-4024-988C-D9C78D77387B}" type="parTrans" cxnId="{6D544C7F-7BB3-4FAD-B2D7-B7E5CC32CB1B}">
      <dgm:prSet/>
      <dgm:spPr/>
      <dgm:t>
        <a:bodyPr/>
        <a:lstStyle/>
        <a:p>
          <a:endParaRPr lang="hr-HR"/>
        </a:p>
      </dgm:t>
    </dgm:pt>
    <dgm:pt modelId="{896182ED-9271-44A0-9AAD-9DCAD5238E4F}" type="sibTrans" cxnId="{6D544C7F-7BB3-4FAD-B2D7-B7E5CC32CB1B}">
      <dgm:prSet/>
      <dgm:spPr/>
      <dgm:t>
        <a:bodyPr/>
        <a:lstStyle/>
        <a:p>
          <a:endParaRPr lang="hr-HR"/>
        </a:p>
      </dgm:t>
    </dgm:pt>
    <dgm:pt modelId="{F1C6A01F-2DB6-4FA1-AE1B-3FF09CA320DD}" type="pres">
      <dgm:prSet presAssocID="{A90ADF0C-C289-4851-A27E-60783E741720}" presName="Name0" presStyleCnt="0">
        <dgm:presLayoutVars>
          <dgm:dir/>
          <dgm:resizeHandles val="exact"/>
        </dgm:presLayoutVars>
      </dgm:prSet>
      <dgm:spPr/>
    </dgm:pt>
    <dgm:pt modelId="{0A294489-94A0-40FF-B5E6-1EB3C7B57B4D}" type="pres">
      <dgm:prSet presAssocID="{F2B75E51-397D-40D9-A2B9-4B9E92A24CF6}" presName="node" presStyleLbl="node1" presStyleIdx="0" presStyleCnt="3">
        <dgm:presLayoutVars>
          <dgm:bulletEnabled val="1"/>
        </dgm:presLayoutVars>
      </dgm:prSet>
      <dgm:spPr/>
    </dgm:pt>
    <dgm:pt modelId="{BD9F448B-97B9-43F4-BDCD-49EECC7A1001}" type="pres">
      <dgm:prSet presAssocID="{B61C3230-72C0-487F-A29F-1DFB49EB2F43}" presName="sibTrans" presStyleLbl="sibTrans2D1" presStyleIdx="0" presStyleCnt="3"/>
      <dgm:spPr/>
    </dgm:pt>
    <dgm:pt modelId="{04A4CC06-31E3-4D25-98B4-2B19A080FF8E}" type="pres">
      <dgm:prSet presAssocID="{B61C3230-72C0-487F-A29F-1DFB49EB2F43}" presName="connectorText" presStyleLbl="sibTrans2D1" presStyleIdx="0" presStyleCnt="3"/>
      <dgm:spPr/>
    </dgm:pt>
    <dgm:pt modelId="{608D3092-9872-4447-A5FE-E7035E39F1DF}" type="pres">
      <dgm:prSet presAssocID="{A48A6DDE-B1B3-4200-A24B-83F5528BC612}" presName="node" presStyleLbl="node1" presStyleIdx="1" presStyleCnt="3">
        <dgm:presLayoutVars>
          <dgm:bulletEnabled val="1"/>
        </dgm:presLayoutVars>
      </dgm:prSet>
      <dgm:spPr/>
    </dgm:pt>
    <dgm:pt modelId="{8A46F596-6F1D-433F-8CAD-89760F6D49F4}" type="pres">
      <dgm:prSet presAssocID="{E77B2179-436C-4227-95A3-EAA8B873171E}" presName="sibTrans" presStyleLbl="sibTrans2D1" presStyleIdx="1" presStyleCnt="3"/>
      <dgm:spPr/>
    </dgm:pt>
    <dgm:pt modelId="{DA174D3C-D98C-4FBF-88ED-892C1CB356BD}" type="pres">
      <dgm:prSet presAssocID="{E77B2179-436C-4227-95A3-EAA8B873171E}" presName="connectorText" presStyleLbl="sibTrans2D1" presStyleIdx="1" presStyleCnt="3"/>
      <dgm:spPr/>
    </dgm:pt>
    <dgm:pt modelId="{9AB6C457-5F36-4955-8574-B1055ABCCBCD}" type="pres">
      <dgm:prSet presAssocID="{7B319FDB-9B7E-4E6C-A92D-6714D178BEFF}" presName="node" presStyleLbl="node1" presStyleIdx="2" presStyleCnt="3">
        <dgm:presLayoutVars>
          <dgm:bulletEnabled val="1"/>
        </dgm:presLayoutVars>
      </dgm:prSet>
      <dgm:spPr/>
    </dgm:pt>
    <dgm:pt modelId="{21A4090C-1FCF-4EB1-80B4-5CED58B4CDA4}" type="pres">
      <dgm:prSet presAssocID="{896182ED-9271-44A0-9AAD-9DCAD5238E4F}" presName="sibTrans" presStyleLbl="sibTrans2D1" presStyleIdx="2" presStyleCnt="3"/>
      <dgm:spPr/>
    </dgm:pt>
    <dgm:pt modelId="{AC8FCDF3-8B49-4804-98A7-3A3677891438}" type="pres">
      <dgm:prSet presAssocID="{896182ED-9271-44A0-9AAD-9DCAD5238E4F}" presName="connectorText" presStyleLbl="sibTrans2D1" presStyleIdx="2" presStyleCnt="3"/>
      <dgm:spPr/>
    </dgm:pt>
  </dgm:ptLst>
  <dgm:cxnLst>
    <dgm:cxn modelId="{3817C65C-B1C4-444E-9EF5-446E16BC84D8}" type="presOf" srcId="{B61C3230-72C0-487F-A29F-1DFB49EB2F43}" destId="{BD9F448B-97B9-43F4-BDCD-49EECC7A1001}" srcOrd="0" destOrd="0" presId="urn:microsoft.com/office/officeart/2005/8/layout/cycle7"/>
    <dgm:cxn modelId="{30D6536C-7D8B-4A1A-8F56-13CDEF448A38}" type="presOf" srcId="{896182ED-9271-44A0-9AAD-9DCAD5238E4F}" destId="{AC8FCDF3-8B49-4804-98A7-3A3677891438}" srcOrd="1" destOrd="0" presId="urn:microsoft.com/office/officeart/2005/8/layout/cycle7"/>
    <dgm:cxn modelId="{BB096D6F-1C6C-4BC3-9545-9EFD0EC3C2AA}" type="presOf" srcId="{A90ADF0C-C289-4851-A27E-60783E741720}" destId="{F1C6A01F-2DB6-4FA1-AE1B-3FF09CA320DD}" srcOrd="0" destOrd="0" presId="urn:microsoft.com/office/officeart/2005/8/layout/cycle7"/>
    <dgm:cxn modelId="{AABEC075-6813-4708-AF8F-74AFCC5FFE41}" srcId="{A90ADF0C-C289-4851-A27E-60783E741720}" destId="{F2B75E51-397D-40D9-A2B9-4B9E92A24CF6}" srcOrd="0" destOrd="0" parTransId="{3AA243EC-67F4-45EE-B7AC-C6A434650049}" sibTransId="{B61C3230-72C0-487F-A29F-1DFB49EB2F43}"/>
    <dgm:cxn modelId="{386E2556-8AE2-4406-9447-D3F434C7883B}" type="presOf" srcId="{E77B2179-436C-4227-95A3-EAA8B873171E}" destId="{8A46F596-6F1D-433F-8CAD-89760F6D49F4}" srcOrd="0" destOrd="0" presId="urn:microsoft.com/office/officeart/2005/8/layout/cycle7"/>
    <dgm:cxn modelId="{F0A9D676-0D5C-49BD-9A57-F6228B9AC2F0}" type="presOf" srcId="{896182ED-9271-44A0-9AAD-9DCAD5238E4F}" destId="{21A4090C-1FCF-4EB1-80B4-5CED58B4CDA4}" srcOrd="0" destOrd="0" presId="urn:microsoft.com/office/officeart/2005/8/layout/cycle7"/>
    <dgm:cxn modelId="{5556E956-8EDC-429C-8F7F-1B9B71F3EF1C}" type="presOf" srcId="{F2B75E51-397D-40D9-A2B9-4B9E92A24CF6}" destId="{0A294489-94A0-40FF-B5E6-1EB3C7B57B4D}" srcOrd="0" destOrd="0" presId="urn:microsoft.com/office/officeart/2005/8/layout/cycle7"/>
    <dgm:cxn modelId="{6D544C7F-7BB3-4FAD-B2D7-B7E5CC32CB1B}" srcId="{A90ADF0C-C289-4851-A27E-60783E741720}" destId="{7B319FDB-9B7E-4E6C-A92D-6714D178BEFF}" srcOrd="2" destOrd="0" parTransId="{609EE4B5-63A5-4024-988C-D9C78D77387B}" sibTransId="{896182ED-9271-44A0-9AAD-9DCAD5238E4F}"/>
    <dgm:cxn modelId="{5B8201D0-20DC-444C-A7F4-D675535F86D2}" type="presOf" srcId="{A48A6DDE-B1B3-4200-A24B-83F5528BC612}" destId="{608D3092-9872-4447-A5FE-E7035E39F1DF}" srcOrd="0" destOrd="0" presId="urn:microsoft.com/office/officeart/2005/8/layout/cycle7"/>
    <dgm:cxn modelId="{59A34DD6-1DFA-435F-AAF1-AFA00475586E}" type="presOf" srcId="{7B319FDB-9B7E-4E6C-A92D-6714D178BEFF}" destId="{9AB6C457-5F36-4955-8574-B1055ABCCBCD}" srcOrd="0" destOrd="0" presId="urn:microsoft.com/office/officeart/2005/8/layout/cycle7"/>
    <dgm:cxn modelId="{B04FD0F3-20C8-4776-87B3-BB12DBD2A10C}" type="presOf" srcId="{B61C3230-72C0-487F-A29F-1DFB49EB2F43}" destId="{04A4CC06-31E3-4D25-98B4-2B19A080FF8E}" srcOrd="1" destOrd="0" presId="urn:microsoft.com/office/officeart/2005/8/layout/cycle7"/>
    <dgm:cxn modelId="{3D805CFD-0AC9-4C1F-A655-01EF9DA643AA}" srcId="{A90ADF0C-C289-4851-A27E-60783E741720}" destId="{A48A6DDE-B1B3-4200-A24B-83F5528BC612}" srcOrd="1" destOrd="0" parTransId="{739F46B4-32E9-402B-9865-F09F3D72FB77}" sibTransId="{E77B2179-436C-4227-95A3-EAA8B873171E}"/>
    <dgm:cxn modelId="{ADDEEBFF-323E-4995-86AE-2C22DE3157C6}" type="presOf" srcId="{E77B2179-436C-4227-95A3-EAA8B873171E}" destId="{DA174D3C-D98C-4FBF-88ED-892C1CB356BD}" srcOrd="1" destOrd="0" presId="urn:microsoft.com/office/officeart/2005/8/layout/cycle7"/>
    <dgm:cxn modelId="{7E3C7865-FCC3-436E-96F4-AF0F25C9C216}" type="presParOf" srcId="{F1C6A01F-2DB6-4FA1-AE1B-3FF09CA320DD}" destId="{0A294489-94A0-40FF-B5E6-1EB3C7B57B4D}" srcOrd="0" destOrd="0" presId="urn:microsoft.com/office/officeart/2005/8/layout/cycle7"/>
    <dgm:cxn modelId="{5A259EF8-BDDE-42CB-A56E-3AE436F62A1D}" type="presParOf" srcId="{F1C6A01F-2DB6-4FA1-AE1B-3FF09CA320DD}" destId="{BD9F448B-97B9-43F4-BDCD-49EECC7A1001}" srcOrd="1" destOrd="0" presId="urn:microsoft.com/office/officeart/2005/8/layout/cycle7"/>
    <dgm:cxn modelId="{D137FFCF-08F2-4CF3-BFD5-217B12126253}" type="presParOf" srcId="{BD9F448B-97B9-43F4-BDCD-49EECC7A1001}" destId="{04A4CC06-31E3-4D25-98B4-2B19A080FF8E}" srcOrd="0" destOrd="0" presId="urn:microsoft.com/office/officeart/2005/8/layout/cycle7"/>
    <dgm:cxn modelId="{F25CA3DB-7D91-425A-B1AD-AD6FD8AB46C8}" type="presParOf" srcId="{F1C6A01F-2DB6-4FA1-AE1B-3FF09CA320DD}" destId="{608D3092-9872-4447-A5FE-E7035E39F1DF}" srcOrd="2" destOrd="0" presId="urn:microsoft.com/office/officeart/2005/8/layout/cycle7"/>
    <dgm:cxn modelId="{9C23D8A0-BDF1-4B56-978F-7BBBA1579865}" type="presParOf" srcId="{F1C6A01F-2DB6-4FA1-AE1B-3FF09CA320DD}" destId="{8A46F596-6F1D-433F-8CAD-89760F6D49F4}" srcOrd="3" destOrd="0" presId="urn:microsoft.com/office/officeart/2005/8/layout/cycle7"/>
    <dgm:cxn modelId="{36CA15AF-23F9-4377-8DEA-3D2727AE1F50}" type="presParOf" srcId="{8A46F596-6F1D-433F-8CAD-89760F6D49F4}" destId="{DA174D3C-D98C-4FBF-88ED-892C1CB356BD}" srcOrd="0" destOrd="0" presId="urn:microsoft.com/office/officeart/2005/8/layout/cycle7"/>
    <dgm:cxn modelId="{43954DF9-53C8-409B-B2A0-F1031CE8239D}" type="presParOf" srcId="{F1C6A01F-2DB6-4FA1-AE1B-3FF09CA320DD}" destId="{9AB6C457-5F36-4955-8574-B1055ABCCBCD}" srcOrd="4" destOrd="0" presId="urn:microsoft.com/office/officeart/2005/8/layout/cycle7"/>
    <dgm:cxn modelId="{08817D04-2266-4C36-8880-56D303348ACD}" type="presParOf" srcId="{F1C6A01F-2DB6-4FA1-AE1B-3FF09CA320DD}" destId="{21A4090C-1FCF-4EB1-80B4-5CED58B4CDA4}" srcOrd="5" destOrd="0" presId="urn:microsoft.com/office/officeart/2005/8/layout/cycle7"/>
    <dgm:cxn modelId="{F700D2F9-B26C-40D3-B9F2-AFD4F7C39942}" type="presParOf" srcId="{21A4090C-1FCF-4EB1-80B4-5CED58B4CDA4}" destId="{AC8FCDF3-8B49-4804-98A7-3A367789143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EAAA4D2-6487-4E04-AFD7-494C5EA8F9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9DAD025-08FC-4D83-8AB2-9E84A5206D8E}">
      <dgm:prSet phldrT="[Tekst]"/>
      <dgm:spPr/>
      <dgm:t>
        <a:bodyPr/>
        <a:lstStyle/>
        <a:p>
          <a:r>
            <a:rPr lang="hr-HR" dirty="0"/>
            <a:t>Napast oholosti </a:t>
          </a:r>
        </a:p>
      </dgm:t>
    </dgm:pt>
    <dgm:pt modelId="{201D194E-AA9D-4067-911D-BCDE44CBCB04}" type="parTrans" cxnId="{24D97B07-8FD7-466A-A8A0-00B4846CCED2}">
      <dgm:prSet/>
      <dgm:spPr/>
      <dgm:t>
        <a:bodyPr/>
        <a:lstStyle/>
        <a:p>
          <a:endParaRPr lang="hr-HR"/>
        </a:p>
      </dgm:t>
    </dgm:pt>
    <dgm:pt modelId="{53C7232C-4FC6-48C8-A819-BA5839D00C62}" type="sibTrans" cxnId="{24D97B07-8FD7-466A-A8A0-00B4846CCED2}">
      <dgm:prSet/>
      <dgm:spPr/>
      <dgm:t>
        <a:bodyPr/>
        <a:lstStyle/>
        <a:p>
          <a:endParaRPr lang="hr-HR"/>
        </a:p>
      </dgm:t>
    </dgm:pt>
    <dgm:pt modelId="{BC6694AD-048D-4384-9DA3-CD5A3D2F026C}">
      <dgm:prSet/>
      <dgm:spPr/>
      <dgm:t>
        <a:bodyPr/>
        <a:lstStyle/>
        <a:p>
          <a:r>
            <a:rPr lang="hr-HR" dirty="0"/>
            <a:t>može se „ušuljati“ i u vjernički život</a:t>
          </a:r>
        </a:p>
      </dgm:t>
    </dgm:pt>
    <dgm:pt modelId="{EFAA0CDB-21D4-4868-96D4-86D0C885C889}" type="parTrans" cxnId="{0E7E2E34-DFE9-469A-8DB9-06EC2FD137F4}">
      <dgm:prSet/>
      <dgm:spPr/>
      <dgm:t>
        <a:bodyPr/>
        <a:lstStyle/>
        <a:p>
          <a:endParaRPr lang="hr-HR"/>
        </a:p>
      </dgm:t>
    </dgm:pt>
    <dgm:pt modelId="{BCBDFD1F-F493-4912-88E9-82CB1A0084F0}" type="sibTrans" cxnId="{0E7E2E34-DFE9-469A-8DB9-06EC2FD137F4}">
      <dgm:prSet/>
      <dgm:spPr/>
      <dgm:t>
        <a:bodyPr/>
        <a:lstStyle/>
        <a:p>
          <a:endParaRPr lang="hr-HR"/>
        </a:p>
      </dgm:t>
    </dgm:pt>
    <dgm:pt modelId="{EC3618DA-0274-46BB-B8BA-CCF8EDE1DA15}">
      <dgm:prSet/>
      <dgm:spPr/>
      <dgm:t>
        <a:bodyPr/>
        <a:lstStyle/>
        <a:p>
          <a:r>
            <a:rPr lang="hr-HR" dirty="0"/>
            <a:t>žrtvujući se i čineći nešto za druge može se uvući potajna želja da budemo zapaženi, pohvaljeni, cijenjeni, dok u suprotnom možemo biti ljuti ili nezadovoljni drugim ljudima, vjernicima, župnikom… </a:t>
          </a:r>
        </a:p>
      </dgm:t>
    </dgm:pt>
    <dgm:pt modelId="{FFBCE4FF-CDB0-4D49-BF4E-1E16C86919DB}" type="parTrans" cxnId="{707A639A-1343-4E6C-B669-085536916815}">
      <dgm:prSet/>
      <dgm:spPr/>
      <dgm:t>
        <a:bodyPr/>
        <a:lstStyle/>
        <a:p>
          <a:endParaRPr lang="hr-HR"/>
        </a:p>
      </dgm:t>
    </dgm:pt>
    <dgm:pt modelId="{2B57C814-5EE0-42E0-B5E5-7DB3EF916B63}" type="sibTrans" cxnId="{707A639A-1343-4E6C-B669-085536916815}">
      <dgm:prSet/>
      <dgm:spPr/>
      <dgm:t>
        <a:bodyPr/>
        <a:lstStyle/>
        <a:p>
          <a:endParaRPr lang="hr-HR"/>
        </a:p>
      </dgm:t>
    </dgm:pt>
    <dgm:pt modelId="{53BDD389-543A-4D51-8372-4A90C677B9D8}" type="pres">
      <dgm:prSet presAssocID="{8EAAA4D2-6487-4E04-AFD7-494C5EA8F99F}" presName="linear" presStyleCnt="0">
        <dgm:presLayoutVars>
          <dgm:animLvl val="lvl"/>
          <dgm:resizeHandles val="exact"/>
        </dgm:presLayoutVars>
      </dgm:prSet>
      <dgm:spPr/>
    </dgm:pt>
    <dgm:pt modelId="{689F8867-EF00-497E-9058-78B7094F0A9B}" type="pres">
      <dgm:prSet presAssocID="{49DAD025-08FC-4D83-8AB2-9E84A5206D8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9043D05-8BC5-4222-8221-F2CEA3073E7A}" type="pres">
      <dgm:prSet presAssocID="{49DAD025-08FC-4D83-8AB2-9E84A5206D8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4D97B07-8FD7-466A-A8A0-00B4846CCED2}" srcId="{8EAAA4D2-6487-4E04-AFD7-494C5EA8F99F}" destId="{49DAD025-08FC-4D83-8AB2-9E84A5206D8E}" srcOrd="0" destOrd="0" parTransId="{201D194E-AA9D-4067-911D-BCDE44CBCB04}" sibTransId="{53C7232C-4FC6-48C8-A819-BA5839D00C62}"/>
    <dgm:cxn modelId="{0AE01C0A-EA66-485F-B470-C6989A1D2A9A}" type="presOf" srcId="{8EAAA4D2-6487-4E04-AFD7-494C5EA8F99F}" destId="{53BDD389-543A-4D51-8372-4A90C677B9D8}" srcOrd="0" destOrd="0" presId="urn:microsoft.com/office/officeart/2005/8/layout/vList2"/>
    <dgm:cxn modelId="{0E7E2E34-DFE9-469A-8DB9-06EC2FD137F4}" srcId="{49DAD025-08FC-4D83-8AB2-9E84A5206D8E}" destId="{BC6694AD-048D-4384-9DA3-CD5A3D2F026C}" srcOrd="0" destOrd="0" parTransId="{EFAA0CDB-21D4-4868-96D4-86D0C885C889}" sibTransId="{BCBDFD1F-F493-4912-88E9-82CB1A0084F0}"/>
    <dgm:cxn modelId="{6025266B-7C83-41CB-8F5D-054964288203}" type="presOf" srcId="{BC6694AD-048D-4384-9DA3-CD5A3D2F026C}" destId="{89043D05-8BC5-4222-8221-F2CEA3073E7A}" srcOrd="0" destOrd="0" presId="urn:microsoft.com/office/officeart/2005/8/layout/vList2"/>
    <dgm:cxn modelId="{41BE106D-36F2-487C-8A63-3BAC9EECF5E8}" type="presOf" srcId="{49DAD025-08FC-4D83-8AB2-9E84A5206D8E}" destId="{689F8867-EF00-497E-9058-78B7094F0A9B}" srcOrd="0" destOrd="0" presId="urn:microsoft.com/office/officeart/2005/8/layout/vList2"/>
    <dgm:cxn modelId="{707A639A-1343-4E6C-B669-085536916815}" srcId="{49DAD025-08FC-4D83-8AB2-9E84A5206D8E}" destId="{EC3618DA-0274-46BB-B8BA-CCF8EDE1DA15}" srcOrd="1" destOrd="0" parTransId="{FFBCE4FF-CDB0-4D49-BF4E-1E16C86919DB}" sibTransId="{2B57C814-5EE0-42E0-B5E5-7DB3EF916B63}"/>
    <dgm:cxn modelId="{FC5E50F2-AB48-4542-A75D-BC042038FD44}" type="presOf" srcId="{EC3618DA-0274-46BB-B8BA-CCF8EDE1DA15}" destId="{89043D05-8BC5-4222-8221-F2CEA3073E7A}" srcOrd="0" destOrd="1" presId="urn:microsoft.com/office/officeart/2005/8/layout/vList2"/>
    <dgm:cxn modelId="{6BEB1A7B-6488-42A5-A5FF-9F8BBDF6BB3A}" type="presParOf" srcId="{53BDD389-543A-4D51-8372-4A90C677B9D8}" destId="{689F8867-EF00-497E-9058-78B7094F0A9B}" srcOrd="0" destOrd="0" presId="urn:microsoft.com/office/officeart/2005/8/layout/vList2"/>
    <dgm:cxn modelId="{C3F3284D-FD11-41F1-881F-74CB3AF8E3D4}" type="presParOf" srcId="{53BDD389-543A-4D51-8372-4A90C677B9D8}" destId="{89043D05-8BC5-4222-8221-F2CEA3073E7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EAAA4D2-6487-4E04-AFD7-494C5EA8F99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9DAD025-08FC-4D83-8AB2-9E84A5206D8E}">
      <dgm:prSet phldrT="[Tekst]"/>
      <dgm:spPr/>
      <dgm:t>
        <a:bodyPr/>
        <a:lstStyle/>
        <a:p>
          <a:r>
            <a:rPr lang="hr-HR" dirty="0"/>
            <a:t>toj napasti su izloženi vjernici koji žele služiti Bogu</a:t>
          </a:r>
        </a:p>
      </dgm:t>
    </dgm:pt>
    <dgm:pt modelId="{201D194E-AA9D-4067-911D-BCDE44CBCB04}" type="parTrans" cxnId="{24D97B07-8FD7-466A-A8A0-00B4846CCED2}">
      <dgm:prSet/>
      <dgm:spPr/>
      <dgm:t>
        <a:bodyPr/>
        <a:lstStyle/>
        <a:p>
          <a:endParaRPr lang="hr-HR"/>
        </a:p>
      </dgm:t>
    </dgm:pt>
    <dgm:pt modelId="{53C7232C-4FC6-48C8-A819-BA5839D00C62}" type="sibTrans" cxnId="{24D97B07-8FD7-466A-A8A0-00B4846CCED2}">
      <dgm:prSet/>
      <dgm:spPr/>
      <dgm:t>
        <a:bodyPr/>
        <a:lstStyle/>
        <a:p>
          <a:endParaRPr lang="hr-HR"/>
        </a:p>
      </dgm:t>
    </dgm:pt>
    <dgm:pt modelId="{8784FB5E-83D6-44CC-8FDD-8EB25023795B}">
      <dgm:prSet/>
      <dgm:spPr/>
      <dgm:t>
        <a:bodyPr/>
        <a:lstStyle/>
        <a:p>
          <a:r>
            <a:rPr lang="hr-HR" dirty="0"/>
            <a:t>vjernik je također „blizu Hrama“, u Božjoj blizini</a:t>
          </a:r>
        </a:p>
      </dgm:t>
    </dgm:pt>
    <dgm:pt modelId="{3E55BD06-57DC-4A34-B706-A2B3C5273286}" type="parTrans" cxnId="{C64DAAF1-6185-46A0-AB9F-834867A6BB57}">
      <dgm:prSet/>
      <dgm:spPr/>
      <dgm:t>
        <a:bodyPr/>
        <a:lstStyle/>
        <a:p>
          <a:endParaRPr lang="hr-HR"/>
        </a:p>
      </dgm:t>
    </dgm:pt>
    <dgm:pt modelId="{3B007F3F-3956-4DDD-B176-40C022BAF0CF}" type="sibTrans" cxnId="{C64DAAF1-6185-46A0-AB9F-834867A6BB57}">
      <dgm:prSet/>
      <dgm:spPr/>
      <dgm:t>
        <a:bodyPr/>
        <a:lstStyle/>
        <a:p>
          <a:endParaRPr lang="hr-HR"/>
        </a:p>
      </dgm:t>
    </dgm:pt>
    <dgm:pt modelId="{39C02946-4504-49AB-97AF-CE125C032DDA}">
      <dgm:prSet/>
      <dgm:spPr/>
      <dgm:t>
        <a:bodyPr/>
        <a:lstStyle/>
        <a:p>
          <a:r>
            <a:rPr lang="hr-HR" dirty="0"/>
            <a:t>„Baci se dolje…“ neprimjetno i lukavo se može uvući i u našu pobožnost kada ne dajemo sve od sebe u onome što radimo u ime povjerenja Bogu</a:t>
          </a:r>
        </a:p>
      </dgm:t>
    </dgm:pt>
    <dgm:pt modelId="{ED218224-2F13-44C6-AD11-FB869F31A064}" type="parTrans" cxnId="{960805A9-0D7C-4AE2-ADEA-745780949F27}">
      <dgm:prSet/>
      <dgm:spPr/>
      <dgm:t>
        <a:bodyPr/>
        <a:lstStyle/>
        <a:p>
          <a:endParaRPr lang="hr-HR"/>
        </a:p>
      </dgm:t>
    </dgm:pt>
    <dgm:pt modelId="{68FA2B67-6F2C-429D-B64F-50F53A4F932D}" type="sibTrans" cxnId="{960805A9-0D7C-4AE2-ADEA-745780949F27}">
      <dgm:prSet/>
      <dgm:spPr/>
      <dgm:t>
        <a:bodyPr/>
        <a:lstStyle/>
        <a:p>
          <a:endParaRPr lang="hr-HR"/>
        </a:p>
      </dgm:t>
    </dgm:pt>
    <dgm:pt modelId="{40C822D0-A611-40FA-AE9B-34B4424FE2E3}">
      <dgm:prSet/>
      <dgm:spPr/>
      <dgm:t>
        <a:bodyPr/>
        <a:lstStyle/>
        <a:p>
          <a:r>
            <a:rPr lang="pl-PL" dirty="0"/>
            <a:t>kada zanemarujemo usavršavanje u znanju ili stručnosti koja nam je potrebna</a:t>
          </a:r>
          <a:endParaRPr lang="hr-HR" dirty="0"/>
        </a:p>
      </dgm:t>
    </dgm:pt>
    <dgm:pt modelId="{BF2DDDB6-411F-4302-ADCC-7B0C2EC6E371}" type="parTrans" cxnId="{D9867695-54EF-45CE-8B49-5A16F5B24ED8}">
      <dgm:prSet/>
      <dgm:spPr/>
      <dgm:t>
        <a:bodyPr/>
        <a:lstStyle/>
        <a:p>
          <a:endParaRPr lang="hr-HR"/>
        </a:p>
      </dgm:t>
    </dgm:pt>
    <dgm:pt modelId="{1AE14736-F684-40CB-A678-A4472426A15A}" type="sibTrans" cxnId="{D9867695-54EF-45CE-8B49-5A16F5B24ED8}">
      <dgm:prSet/>
      <dgm:spPr/>
      <dgm:t>
        <a:bodyPr/>
        <a:lstStyle/>
        <a:p>
          <a:endParaRPr lang="hr-HR"/>
        </a:p>
      </dgm:t>
    </dgm:pt>
    <dgm:pt modelId="{2BFEBC63-32CC-48E3-94AC-A7E4F24C9FC7}">
      <dgm:prSet/>
      <dgm:spPr/>
      <dgm:t>
        <a:bodyPr/>
        <a:lstStyle/>
        <a:p>
          <a:r>
            <a:rPr lang="hr-HR" dirty="0"/>
            <a:t>kada zanemarujemo brigu o sebi i svom zdravlju misleći da će nas „anđeli nositi“ u onome što radimo</a:t>
          </a:r>
        </a:p>
      </dgm:t>
    </dgm:pt>
    <dgm:pt modelId="{5198CC66-D97F-49E8-BF38-9EB33687CD19}" type="parTrans" cxnId="{5BF6C3D7-85F7-4330-A0CF-E8D1A7868EC5}">
      <dgm:prSet/>
      <dgm:spPr/>
      <dgm:t>
        <a:bodyPr/>
        <a:lstStyle/>
        <a:p>
          <a:endParaRPr lang="hr-HR"/>
        </a:p>
      </dgm:t>
    </dgm:pt>
    <dgm:pt modelId="{27AF8759-5C72-4847-B9AA-C2F10BFB8763}" type="sibTrans" cxnId="{5BF6C3D7-85F7-4330-A0CF-E8D1A7868EC5}">
      <dgm:prSet/>
      <dgm:spPr/>
      <dgm:t>
        <a:bodyPr/>
        <a:lstStyle/>
        <a:p>
          <a:endParaRPr lang="hr-HR"/>
        </a:p>
      </dgm:t>
    </dgm:pt>
    <dgm:pt modelId="{53BDD389-543A-4D51-8372-4A90C677B9D8}" type="pres">
      <dgm:prSet presAssocID="{8EAAA4D2-6487-4E04-AFD7-494C5EA8F99F}" presName="linear" presStyleCnt="0">
        <dgm:presLayoutVars>
          <dgm:animLvl val="lvl"/>
          <dgm:resizeHandles val="exact"/>
        </dgm:presLayoutVars>
      </dgm:prSet>
      <dgm:spPr/>
    </dgm:pt>
    <dgm:pt modelId="{689F8867-EF00-497E-9058-78B7094F0A9B}" type="pres">
      <dgm:prSet presAssocID="{49DAD025-08FC-4D83-8AB2-9E84A5206D8E}" presName="parentText" presStyleLbl="node1" presStyleIdx="0" presStyleCnt="5" custScaleY="46178">
        <dgm:presLayoutVars>
          <dgm:chMax val="0"/>
          <dgm:bulletEnabled val="1"/>
        </dgm:presLayoutVars>
      </dgm:prSet>
      <dgm:spPr/>
    </dgm:pt>
    <dgm:pt modelId="{540FF8ED-A4E7-4963-98B0-1E84F0DA1428}" type="pres">
      <dgm:prSet presAssocID="{53C7232C-4FC6-48C8-A819-BA5839D00C62}" presName="spacer" presStyleCnt="0"/>
      <dgm:spPr/>
    </dgm:pt>
    <dgm:pt modelId="{D75E8A5B-6BCC-4C04-9737-0409842DC048}" type="pres">
      <dgm:prSet presAssocID="{8784FB5E-83D6-44CC-8FDD-8EB25023795B}" presName="parentText" presStyleLbl="node1" presStyleIdx="1" presStyleCnt="5" custScaleY="51123">
        <dgm:presLayoutVars>
          <dgm:chMax val="0"/>
          <dgm:bulletEnabled val="1"/>
        </dgm:presLayoutVars>
      </dgm:prSet>
      <dgm:spPr/>
    </dgm:pt>
    <dgm:pt modelId="{655AEFE7-0824-4DD3-A1E5-8CB1976889DB}" type="pres">
      <dgm:prSet presAssocID="{3B007F3F-3956-4DDD-B176-40C022BAF0CF}" presName="spacer" presStyleCnt="0"/>
      <dgm:spPr/>
    </dgm:pt>
    <dgm:pt modelId="{92190531-56B3-4880-95BC-4FA11C61EC99}" type="pres">
      <dgm:prSet presAssocID="{39C02946-4504-49AB-97AF-CE125C032DD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F77C704-B827-47B5-A490-C2CB993EEE20}" type="pres">
      <dgm:prSet presAssocID="{68FA2B67-6F2C-429D-B64F-50F53A4F932D}" presName="spacer" presStyleCnt="0"/>
      <dgm:spPr/>
    </dgm:pt>
    <dgm:pt modelId="{3E34D850-5E57-4454-A38B-46BECBCC5BF5}" type="pres">
      <dgm:prSet presAssocID="{40C822D0-A611-40FA-AE9B-34B4424FE2E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12324B4-F193-4557-9DEE-E374C09F9676}" type="pres">
      <dgm:prSet presAssocID="{1AE14736-F684-40CB-A678-A4472426A15A}" presName="spacer" presStyleCnt="0"/>
      <dgm:spPr/>
    </dgm:pt>
    <dgm:pt modelId="{A7CBACAE-5861-46EE-BA06-142CF58D6C57}" type="pres">
      <dgm:prSet presAssocID="{2BFEBC63-32CC-48E3-94AC-A7E4F24C9FC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4D97B07-8FD7-466A-A8A0-00B4846CCED2}" srcId="{8EAAA4D2-6487-4E04-AFD7-494C5EA8F99F}" destId="{49DAD025-08FC-4D83-8AB2-9E84A5206D8E}" srcOrd="0" destOrd="0" parTransId="{201D194E-AA9D-4067-911D-BCDE44CBCB04}" sibTransId="{53C7232C-4FC6-48C8-A819-BA5839D00C62}"/>
    <dgm:cxn modelId="{AC5E3C08-D8D2-4B23-95AA-505910F8744C}" type="presOf" srcId="{8784FB5E-83D6-44CC-8FDD-8EB25023795B}" destId="{D75E8A5B-6BCC-4C04-9737-0409842DC048}" srcOrd="0" destOrd="0" presId="urn:microsoft.com/office/officeart/2005/8/layout/vList2"/>
    <dgm:cxn modelId="{0AE01C0A-EA66-485F-B470-C6989A1D2A9A}" type="presOf" srcId="{8EAAA4D2-6487-4E04-AFD7-494C5EA8F99F}" destId="{53BDD389-543A-4D51-8372-4A90C677B9D8}" srcOrd="0" destOrd="0" presId="urn:microsoft.com/office/officeart/2005/8/layout/vList2"/>
    <dgm:cxn modelId="{F28C5D1C-9ED5-4656-8D0A-90FAD8E4C0F8}" type="presOf" srcId="{40C822D0-A611-40FA-AE9B-34B4424FE2E3}" destId="{3E34D850-5E57-4454-A38B-46BECBCC5BF5}" srcOrd="0" destOrd="0" presId="urn:microsoft.com/office/officeart/2005/8/layout/vList2"/>
    <dgm:cxn modelId="{41BE106D-36F2-487C-8A63-3BAC9EECF5E8}" type="presOf" srcId="{49DAD025-08FC-4D83-8AB2-9E84A5206D8E}" destId="{689F8867-EF00-497E-9058-78B7094F0A9B}" srcOrd="0" destOrd="0" presId="urn:microsoft.com/office/officeart/2005/8/layout/vList2"/>
    <dgm:cxn modelId="{D9867695-54EF-45CE-8B49-5A16F5B24ED8}" srcId="{8EAAA4D2-6487-4E04-AFD7-494C5EA8F99F}" destId="{40C822D0-A611-40FA-AE9B-34B4424FE2E3}" srcOrd="3" destOrd="0" parTransId="{BF2DDDB6-411F-4302-ADCC-7B0C2EC6E371}" sibTransId="{1AE14736-F684-40CB-A678-A4472426A15A}"/>
    <dgm:cxn modelId="{960805A9-0D7C-4AE2-ADEA-745780949F27}" srcId="{8EAAA4D2-6487-4E04-AFD7-494C5EA8F99F}" destId="{39C02946-4504-49AB-97AF-CE125C032DDA}" srcOrd="2" destOrd="0" parTransId="{ED218224-2F13-44C6-AD11-FB869F31A064}" sibTransId="{68FA2B67-6F2C-429D-B64F-50F53A4F932D}"/>
    <dgm:cxn modelId="{EC59D8B7-5AC1-46D1-8F3E-6045F760AE1C}" type="presOf" srcId="{2BFEBC63-32CC-48E3-94AC-A7E4F24C9FC7}" destId="{A7CBACAE-5861-46EE-BA06-142CF58D6C57}" srcOrd="0" destOrd="0" presId="urn:microsoft.com/office/officeart/2005/8/layout/vList2"/>
    <dgm:cxn modelId="{09B600CC-6CF3-4890-9BA6-0542E46FE8C9}" type="presOf" srcId="{39C02946-4504-49AB-97AF-CE125C032DDA}" destId="{92190531-56B3-4880-95BC-4FA11C61EC99}" srcOrd="0" destOrd="0" presId="urn:microsoft.com/office/officeart/2005/8/layout/vList2"/>
    <dgm:cxn modelId="{5BF6C3D7-85F7-4330-A0CF-E8D1A7868EC5}" srcId="{8EAAA4D2-6487-4E04-AFD7-494C5EA8F99F}" destId="{2BFEBC63-32CC-48E3-94AC-A7E4F24C9FC7}" srcOrd="4" destOrd="0" parTransId="{5198CC66-D97F-49E8-BF38-9EB33687CD19}" sibTransId="{27AF8759-5C72-4847-B9AA-C2F10BFB8763}"/>
    <dgm:cxn modelId="{C64DAAF1-6185-46A0-AB9F-834867A6BB57}" srcId="{8EAAA4D2-6487-4E04-AFD7-494C5EA8F99F}" destId="{8784FB5E-83D6-44CC-8FDD-8EB25023795B}" srcOrd="1" destOrd="0" parTransId="{3E55BD06-57DC-4A34-B706-A2B3C5273286}" sibTransId="{3B007F3F-3956-4DDD-B176-40C022BAF0CF}"/>
    <dgm:cxn modelId="{6BEB1A7B-6488-42A5-A5FF-9F8BBDF6BB3A}" type="presParOf" srcId="{53BDD389-543A-4D51-8372-4A90C677B9D8}" destId="{689F8867-EF00-497E-9058-78B7094F0A9B}" srcOrd="0" destOrd="0" presId="urn:microsoft.com/office/officeart/2005/8/layout/vList2"/>
    <dgm:cxn modelId="{2FC79281-A4F4-47A6-A074-929A3561D9C4}" type="presParOf" srcId="{53BDD389-543A-4D51-8372-4A90C677B9D8}" destId="{540FF8ED-A4E7-4963-98B0-1E84F0DA1428}" srcOrd="1" destOrd="0" presId="urn:microsoft.com/office/officeart/2005/8/layout/vList2"/>
    <dgm:cxn modelId="{C15A727A-2043-4043-A051-D8413421ECB1}" type="presParOf" srcId="{53BDD389-543A-4D51-8372-4A90C677B9D8}" destId="{D75E8A5B-6BCC-4C04-9737-0409842DC048}" srcOrd="2" destOrd="0" presId="urn:microsoft.com/office/officeart/2005/8/layout/vList2"/>
    <dgm:cxn modelId="{B6B50B03-2AA4-4235-BA87-FC9F47E9CA53}" type="presParOf" srcId="{53BDD389-543A-4D51-8372-4A90C677B9D8}" destId="{655AEFE7-0824-4DD3-A1E5-8CB1976889DB}" srcOrd="3" destOrd="0" presId="urn:microsoft.com/office/officeart/2005/8/layout/vList2"/>
    <dgm:cxn modelId="{D0029FAF-8648-4D0D-A32B-39269260247A}" type="presParOf" srcId="{53BDD389-543A-4D51-8372-4A90C677B9D8}" destId="{92190531-56B3-4880-95BC-4FA11C61EC99}" srcOrd="4" destOrd="0" presId="urn:microsoft.com/office/officeart/2005/8/layout/vList2"/>
    <dgm:cxn modelId="{9A5ACB4A-5D35-4198-8668-1E6EF197A124}" type="presParOf" srcId="{53BDD389-543A-4D51-8372-4A90C677B9D8}" destId="{DF77C704-B827-47B5-A490-C2CB993EEE20}" srcOrd="5" destOrd="0" presId="urn:microsoft.com/office/officeart/2005/8/layout/vList2"/>
    <dgm:cxn modelId="{46D725C6-01D4-42F4-B8EB-25BBA6C06151}" type="presParOf" srcId="{53BDD389-543A-4D51-8372-4A90C677B9D8}" destId="{3E34D850-5E57-4454-A38B-46BECBCC5BF5}" srcOrd="6" destOrd="0" presId="urn:microsoft.com/office/officeart/2005/8/layout/vList2"/>
    <dgm:cxn modelId="{7356B265-CB1E-4726-B459-C7B2CF275776}" type="presParOf" srcId="{53BDD389-543A-4D51-8372-4A90C677B9D8}" destId="{712324B4-F193-4557-9DEE-E374C09F9676}" srcOrd="7" destOrd="0" presId="urn:microsoft.com/office/officeart/2005/8/layout/vList2"/>
    <dgm:cxn modelId="{51B97D77-07F1-40D8-B2E5-8B04C45296D8}" type="presParOf" srcId="{53BDD389-543A-4D51-8372-4A90C677B9D8}" destId="{A7CBACAE-5861-46EE-BA06-142CF58D6C5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EAAA4D2-6487-4E04-AFD7-494C5EA8F9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9DAD025-08FC-4D83-8AB2-9E84A5206D8E}">
      <dgm:prSet phldrT="[Tekst]"/>
      <dgm:spPr/>
      <dgm:t>
        <a:bodyPr/>
        <a:lstStyle/>
        <a:p>
          <a:r>
            <a:rPr lang="hr-HR" dirty="0"/>
            <a:t>Božja riječ </a:t>
          </a:r>
          <a:br>
            <a:rPr lang="hr-HR" dirty="0"/>
          </a:br>
          <a:r>
            <a:rPr lang="hr-HR" dirty="0"/>
            <a:t>i nama u svakom </a:t>
          </a:r>
          <a:br>
            <a:rPr lang="hr-HR" dirty="0"/>
          </a:br>
          <a:r>
            <a:rPr lang="hr-HR" dirty="0"/>
            <a:t>trenutku može dati </a:t>
          </a:r>
          <a:br>
            <a:rPr lang="hr-HR" dirty="0"/>
          </a:br>
          <a:r>
            <a:rPr lang="hr-HR" dirty="0"/>
            <a:t>jasnoću i sigurnost</a:t>
          </a:r>
        </a:p>
      </dgm:t>
    </dgm:pt>
    <dgm:pt modelId="{201D194E-AA9D-4067-911D-BCDE44CBCB04}" type="parTrans" cxnId="{24D97B07-8FD7-466A-A8A0-00B4846CCED2}">
      <dgm:prSet/>
      <dgm:spPr/>
      <dgm:t>
        <a:bodyPr/>
        <a:lstStyle/>
        <a:p>
          <a:endParaRPr lang="hr-HR"/>
        </a:p>
      </dgm:t>
    </dgm:pt>
    <dgm:pt modelId="{53C7232C-4FC6-48C8-A819-BA5839D00C62}" type="sibTrans" cxnId="{24D97B07-8FD7-466A-A8A0-00B4846CCED2}">
      <dgm:prSet/>
      <dgm:spPr/>
      <dgm:t>
        <a:bodyPr/>
        <a:lstStyle/>
        <a:p>
          <a:endParaRPr lang="hr-HR"/>
        </a:p>
      </dgm:t>
    </dgm:pt>
    <dgm:pt modelId="{1B68C8AB-8996-4130-B8AC-3F348A5652BC}">
      <dgm:prSet/>
      <dgm:spPr/>
      <dgm:t>
        <a:bodyPr/>
        <a:lstStyle/>
        <a:p>
          <a:r>
            <a:rPr lang="pl-PL" dirty="0"/>
            <a:t>ona bi nam trebala </a:t>
          </a:r>
          <a:br>
            <a:rPr lang="pl-PL" dirty="0"/>
          </a:br>
          <a:r>
            <a:rPr lang="pl-PL" dirty="0"/>
            <a:t>uvijek biti pri ruci</a:t>
          </a:r>
          <a:endParaRPr lang="hr-HR" dirty="0"/>
        </a:p>
      </dgm:t>
    </dgm:pt>
    <dgm:pt modelId="{9AD7509B-6C05-4BD5-A498-58C69169FE2A}" type="parTrans" cxnId="{DE3629B5-D2DA-48F6-9242-6AEC687D03C9}">
      <dgm:prSet/>
      <dgm:spPr/>
      <dgm:t>
        <a:bodyPr/>
        <a:lstStyle/>
        <a:p>
          <a:endParaRPr lang="hr-HR"/>
        </a:p>
      </dgm:t>
    </dgm:pt>
    <dgm:pt modelId="{F81E20F8-68B0-48C4-9A15-4FDABC68996A}" type="sibTrans" cxnId="{DE3629B5-D2DA-48F6-9242-6AEC687D03C9}">
      <dgm:prSet/>
      <dgm:spPr/>
      <dgm:t>
        <a:bodyPr/>
        <a:lstStyle/>
        <a:p>
          <a:endParaRPr lang="hr-HR"/>
        </a:p>
      </dgm:t>
    </dgm:pt>
    <dgm:pt modelId="{4657C6A4-2EF1-496E-84D4-BF8798E42BF8}">
      <dgm:prSet/>
      <dgm:spPr/>
      <dgm:t>
        <a:bodyPr/>
        <a:lstStyle/>
        <a:p>
          <a:r>
            <a:rPr lang="hr-HR" dirty="0"/>
            <a:t>trebali bismo u njoj tražiti snagu i jasnoću u svakodnevnim iskušenjima</a:t>
          </a:r>
        </a:p>
      </dgm:t>
    </dgm:pt>
    <dgm:pt modelId="{5E4D78E7-8180-46AE-AB42-DE4A9B9F3637}" type="parTrans" cxnId="{B6101A37-7BBF-4E3F-AD5C-8F259EAE9A21}">
      <dgm:prSet/>
      <dgm:spPr/>
      <dgm:t>
        <a:bodyPr/>
        <a:lstStyle/>
        <a:p>
          <a:endParaRPr lang="hr-HR"/>
        </a:p>
      </dgm:t>
    </dgm:pt>
    <dgm:pt modelId="{47EF26F1-84B2-4554-87EF-6B1A1A5967AF}" type="sibTrans" cxnId="{B6101A37-7BBF-4E3F-AD5C-8F259EAE9A21}">
      <dgm:prSet/>
      <dgm:spPr/>
      <dgm:t>
        <a:bodyPr/>
        <a:lstStyle/>
        <a:p>
          <a:endParaRPr lang="hr-HR"/>
        </a:p>
      </dgm:t>
    </dgm:pt>
    <dgm:pt modelId="{17DF0B48-16DE-4FBE-8424-67973FE717E3}">
      <dgm:prSet/>
      <dgm:spPr/>
      <dgm:t>
        <a:bodyPr/>
        <a:lstStyle/>
        <a:p>
          <a:r>
            <a:rPr lang="hr-HR" dirty="0"/>
            <a:t>trebala bi nam, poput mobitela kojega većina nas uvijek nosi sa sobom, </a:t>
          </a:r>
          <a:br>
            <a:rPr lang="hr-HR" dirty="0"/>
          </a:br>
          <a:r>
            <a:rPr lang="hr-HR" dirty="0"/>
            <a:t>biti stalno pri ruci ili u džepu </a:t>
          </a:r>
          <a:br>
            <a:rPr lang="hr-HR" dirty="0"/>
          </a:br>
          <a:r>
            <a:rPr lang="hr-HR" dirty="0"/>
            <a:t>kako bismo je svakodnevno čitali i konzultirali se s njom </a:t>
          </a:r>
        </a:p>
      </dgm:t>
    </dgm:pt>
    <dgm:pt modelId="{46FEDAF8-9963-4539-A11A-2F65AD8F0F3B}" type="parTrans" cxnId="{8602B6F0-DF78-4CE9-BC2F-00AEC8A040FD}">
      <dgm:prSet/>
      <dgm:spPr/>
      <dgm:t>
        <a:bodyPr/>
        <a:lstStyle/>
        <a:p>
          <a:endParaRPr lang="hr-HR"/>
        </a:p>
      </dgm:t>
    </dgm:pt>
    <dgm:pt modelId="{1A5EE766-FAD2-413E-A8F8-77CC518A0B15}" type="sibTrans" cxnId="{8602B6F0-DF78-4CE9-BC2F-00AEC8A040FD}">
      <dgm:prSet/>
      <dgm:spPr/>
      <dgm:t>
        <a:bodyPr/>
        <a:lstStyle/>
        <a:p>
          <a:endParaRPr lang="hr-HR"/>
        </a:p>
      </dgm:t>
    </dgm:pt>
    <dgm:pt modelId="{B5226F4D-9456-4C52-970E-ECDC3D6D2E31}" type="pres">
      <dgm:prSet presAssocID="{8EAAA4D2-6487-4E04-AFD7-494C5EA8F99F}" presName="diagram" presStyleCnt="0">
        <dgm:presLayoutVars>
          <dgm:dir/>
          <dgm:resizeHandles val="exact"/>
        </dgm:presLayoutVars>
      </dgm:prSet>
      <dgm:spPr/>
    </dgm:pt>
    <dgm:pt modelId="{913C968C-288D-4BA4-BD83-22EFC27D4FFE}" type="pres">
      <dgm:prSet presAssocID="{49DAD025-08FC-4D83-8AB2-9E84A5206D8E}" presName="node" presStyleLbl="node1" presStyleIdx="0" presStyleCnt="4">
        <dgm:presLayoutVars>
          <dgm:bulletEnabled val="1"/>
        </dgm:presLayoutVars>
      </dgm:prSet>
      <dgm:spPr/>
    </dgm:pt>
    <dgm:pt modelId="{D5E3081D-301C-4F47-8968-049F859DBF87}" type="pres">
      <dgm:prSet presAssocID="{53C7232C-4FC6-48C8-A819-BA5839D00C62}" presName="sibTrans" presStyleCnt="0"/>
      <dgm:spPr/>
    </dgm:pt>
    <dgm:pt modelId="{11898830-3711-47FF-812E-B923DEAC5EC4}" type="pres">
      <dgm:prSet presAssocID="{1B68C8AB-8996-4130-B8AC-3F348A5652BC}" presName="node" presStyleLbl="node1" presStyleIdx="1" presStyleCnt="4">
        <dgm:presLayoutVars>
          <dgm:bulletEnabled val="1"/>
        </dgm:presLayoutVars>
      </dgm:prSet>
      <dgm:spPr/>
    </dgm:pt>
    <dgm:pt modelId="{6311F81F-CDEF-4D61-820F-B498B024A6B6}" type="pres">
      <dgm:prSet presAssocID="{F81E20F8-68B0-48C4-9A15-4FDABC68996A}" presName="sibTrans" presStyleCnt="0"/>
      <dgm:spPr/>
    </dgm:pt>
    <dgm:pt modelId="{E68160AD-B298-41BC-88F6-EC73C37B26E1}" type="pres">
      <dgm:prSet presAssocID="{4657C6A4-2EF1-496E-84D4-BF8798E42BF8}" presName="node" presStyleLbl="node1" presStyleIdx="2" presStyleCnt="4">
        <dgm:presLayoutVars>
          <dgm:bulletEnabled val="1"/>
        </dgm:presLayoutVars>
      </dgm:prSet>
      <dgm:spPr/>
    </dgm:pt>
    <dgm:pt modelId="{BA7F502E-D41D-4CD6-A494-E7407B607C18}" type="pres">
      <dgm:prSet presAssocID="{47EF26F1-84B2-4554-87EF-6B1A1A5967AF}" presName="sibTrans" presStyleCnt="0"/>
      <dgm:spPr/>
    </dgm:pt>
    <dgm:pt modelId="{614CD784-A828-4E8F-B424-A5FC749A37A4}" type="pres">
      <dgm:prSet presAssocID="{17DF0B48-16DE-4FBE-8424-67973FE717E3}" presName="node" presStyleLbl="node1" presStyleIdx="3" presStyleCnt="4">
        <dgm:presLayoutVars>
          <dgm:bulletEnabled val="1"/>
        </dgm:presLayoutVars>
      </dgm:prSet>
      <dgm:spPr/>
    </dgm:pt>
  </dgm:ptLst>
  <dgm:cxnLst>
    <dgm:cxn modelId="{24D97B07-8FD7-466A-A8A0-00B4846CCED2}" srcId="{8EAAA4D2-6487-4E04-AFD7-494C5EA8F99F}" destId="{49DAD025-08FC-4D83-8AB2-9E84A5206D8E}" srcOrd="0" destOrd="0" parTransId="{201D194E-AA9D-4067-911D-BCDE44CBCB04}" sibTransId="{53C7232C-4FC6-48C8-A819-BA5839D00C62}"/>
    <dgm:cxn modelId="{40E0412F-9B11-4652-8D3F-D270B53EB0D8}" type="presOf" srcId="{8EAAA4D2-6487-4E04-AFD7-494C5EA8F99F}" destId="{B5226F4D-9456-4C52-970E-ECDC3D6D2E31}" srcOrd="0" destOrd="0" presId="urn:microsoft.com/office/officeart/2005/8/layout/default"/>
    <dgm:cxn modelId="{B6101A37-7BBF-4E3F-AD5C-8F259EAE9A21}" srcId="{8EAAA4D2-6487-4E04-AFD7-494C5EA8F99F}" destId="{4657C6A4-2EF1-496E-84D4-BF8798E42BF8}" srcOrd="2" destOrd="0" parTransId="{5E4D78E7-8180-46AE-AB42-DE4A9B9F3637}" sibTransId="{47EF26F1-84B2-4554-87EF-6B1A1A5967AF}"/>
    <dgm:cxn modelId="{A754274D-0688-42B3-B18E-19AF69EA290A}" type="presOf" srcId="{17DF0B48-16DE-4FBE-8424-67973FE717E3}" destId="{614CD784-A828-4E8F-B424-A5FC749A37A4}" srcOrd="0" destOrd="0" presId="urn:microsoft.com/office/officeart/2005/8/layout/default"/>
    <dgm:cxn modelId="{0F0A526D-6D15-4818-A7FF-011722750789}" type="presOf" srcId="{49DAD025-08FC-4D83-8AB2-9E84A5206D8E}" destId="{913C968C-288D-4BA4-BD83-22EFC27D4FFE}" srcOrd="0" destOrd="0" presId="urn:microsoft.com/office/officeart/2005/8/layout/default"/>
    <dgm:cxn modelId="{C3743B71-C87F-47C0-92E6-E7CDD49E5D1B}" type="presOf" srcId="{4657C6A4-2EF1-496E-84D4-BF8798E42BF8}" destId="{E68160AD-B298-41BC-88F6-EC73C37B26E1}" srcOrd="0" destOrd="0" presId="urn:microsoft.com/office/officeart/2005/8/layout/default"/>
    <dgm:cxn modelId="{DE3629B5-D2DA-48F6-9242-6AEC687D03C9}" srcId="{8EAAA4D2-6487-4E04-AFD7-494C5EA8F99F}" destId="{1B68C8AB-8996-4130-B8AC-3F348A5652BC}" srcOrd="1" destOrd="0" parTransId="{9AD7509B-6C05-4BD5-A498-58C69169FE2A}" sibTransId="{F81E20F8-68B0-48C4-9A15-4FDABC68996A}"/>
    <dgm:cxn modelId="{482308D1-9CA2-4A9D-A387-E6FF9BC4938F}" type="presOf" srcId="{1B68C8AB-8996-4130-B8AC-3F348A5652BC}" destId="{11898830-3711-47FF-812E-B923DEAC5EC4}" srcOrd="0" destOrd="0" presId="urn:microsoft.com/office/officeart/2005/8/layout/default"/>
    <dgm:cxn modelId="{8602B6F0-DF78-4CE9-BC2F-00AEC8A040FD}" srcId="{8EAAA4D2-6487-4E04-AFD7-494C5EA8F99F}" destId="{17DF0B48-16DE-4FBE-8424-67973FE717E3}" srcOrd="3" destOrd="0" parTransId="{46FEDAF8-9963-4539-A11A-2F65AD8F0F3B}" sibTransId="{1A5EE766-FAD2-413E-A8F8-77CC518A0B15}"/>
    <dgm:cxn modelId="{E3DBBF15-816C-43AC-98B0-C516B26FFEAE}" type="presParOf" srcId="{B5226F4D-9456-4C52-970E-ECDC3D6D2E31}" destId="{913C968C-288D-4BA4-BD83-22EFC27D4FFE}" srcOrd="0" destOrd="0" presId="urn:microsoft.com/office/officeart/2005/8/layout/default"/>
    <dgm:cxn modelId="{353B14DF-45B9-4B4A-B7E2-BD94A9E9A319}" type="presParOf" srcId="{B5226F4D-9456-4C52-970E-ECDC3D6D2E31}" destId="{D5E3081D-301C-4F47-8968-049F859DBF87}" srcOrd="1" destOrd="0" presId="urn:microsoft.com/office/officeart/2005/8/layout/default"/>
    <dgm:cxn modelId="{2306D8D2-7AD0-4ABA-AD5F-32650C843E78}" type="presParOf" srcId="{B5226F4D-9456-4C52-970E-ECDC3D6D2E31}" destId="{11898830-3711-47FF-812E-B923DEAC5EC4}" srcOrd="2" destOrd="0" presId="urn:microsoft.com/office/officeart/2005/8/layout/default"/>
    <dgm:cxn modelId="{9F04DCF8-3184-4B11-ACA1-E7BAC0FBE818}" type="presParOf" srcId="{B5226F4D-9456-4C52-970E-ECDC3D6D2E31}" destId="{6311F81F-CDEF-4D61-820F-B498B024A6B6}" srcOrd="3" destOrd="0" presId="urn:microsoft.com/office/officeart/2005/8/layout/default"/>
    <dgm:cxn modelId="{5B853AF9-9BEE-4294-988A-2DA80B18C88A}" type="presParOf" srcId="{B5226F4D-9456-4C52-970E-ECDC3D6D2E31}" destId="{E68160AD-B298-41BC-88F6-EC73C37B26E1}" srcOrd="4" destOrd="0" presId="urn:microsoft.com/office/officeart/2005/8/layout/default"/>
    <dgm:cxn modelId="{128C3FD7-315F-4ED8-8E59-460741168649}" type="presParOf" srcId="{B5226F4D-9456-4C52-970E-ECDC3D6D2E31}" destId="{BA7F502E-D41D-4CD6-A494-E7407B607C18}" srcOrd="5" destOrd="0" presId="urn:microsoft.com/office/officeart/2005/8/layout/default"/>
    <dgm:cxn modelId="{3BB790FB-FED7-4233-A5FC-B01D366DBF67}" type="presParOf" srcId="{B5226F4D-9456-4C52-970E-ECDC3D6D2E31}" destId="{614CD784-A828-4E8F-B424-A5FC749A37A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40BE04-E4AD-483C-9FDE-136997CF676D}" type="doc">
      <dgm:prSet loTypeId="urn:microsoft.com/office/officeart/2005/8/layout/arrow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5042DF82-0FE7-4474-812C-7965EAE7271F}">
      <dgm:prSet phldrT="[Tekst]"/>
      <dgm:spPr/>
      <dgm:t>
        <a:bodyPr/>
        <a:lstStyle/>
        <a:p>
          <a:r>
            <a:rPr lang="hr-HR" dirty="0"/>
            <a:t>kušnja</a:t>
          </a:r>
        </a:p>
      </dgm:t>
    </dgm:pt>
    <dgm:pt modelId="{E6600D88-FD70-484A-A648-DC4869E32FB9}" type="parTrans" cxnId="{E8D5C35A-D91E-41E7-9575-023A3E651E6E}">
      <dgm:prSet/>
      <dgm:spPr/>
      <dgm:t>
        <a:bodyPr/>
        <a:lstStyle/>
        <a:p>
          <a:endParaRPr lang="hr-HR"/>
        </a:p>
      </dgm:t>
    </dgm:pt>
    <dgm:pt modelId="{E5730BC7-6645-4273-B305-5AF8645B1E09}" type="sibTrans" cxnId="{E8D5C35A-D91E-41E7-9575-023A3E651E6E}">
      <dgm:prSet/>
      <dgm:spPr/>
      <dgm:t>
        <a:bodyPr/>
        <a:lstStyle/>
        <a:p>
          <a:endParaRPr lang="hr-HR"/>
        </a:p>
      </dgm:t>
    </dgm:pt>
    <dgm:pt modelId="{1E9D7175-364E-4EA8-8AC7-9A96534E2D69}">
      <dgm:prSet phldrT="[Tekst]"/>
      <dgm:spPr/>
      <dgm:t>
        <a:bodyPr/>
        <a:lstStyle/>
        <a:p>
          <a:r>
            <a:rPr lang="hr-HR" dirty="0"/>
            <a:t>napast</a:t>
          </a:r>
        </a:p>
      </dgm:t>
    </dgm:pt>
    <dgm:pt modelId="{76A85810-1EB6-4127-8AD1-AB079F47BCB9}" type="parTrans" cxnId="{5E6369D2-8518-4547-9089-A59AFE4BD894}">
      <dgm:prSet/>
      <dgm:spPr/>
      <dgm:t>
        <a:bodyPr/>
        <a:lstStyle/>
        <a:p>
          <a:endParaRPr lang="hr-HR"/>
        </a:p>
      </dgm:t>
    </dgm:pt>
    <dgm:pt modelId="{FD1EB717-F40E-426B-9418-B13D126E8EBD}" type="sibTrans" cxnId="{5E6369D2-8518-4547-9089-A59AFE4BD894}">
      <dgm:prSet/>
      <dgm:spPr/>
      <dgm:t>
        <a:bodyPr/>
        <a:lstStyle/>
        <a:p>
          <a:endParaRPr lang="hr-HR"/>
        </a:p>
      </dgm:t>
    </dgm:pt>
    <dgm:pt modelId="{26BCF9B3-4312-4C9D-AE94-A533E660C926}" type="pres">
      <dgm:prSet presAssocID="{1540BE04-E4AD-483C-9FDE-136997CF676D}" presName="cycle" presStyleCnt="0">
        <dgm:presLayoutVars>
          <dgm:dir/>
          <dgm:resizeHandles val="exact"/>
        </dgm:presLayoutVars>
      </dgm:prSet>
      <dgm:spPr/>
    </dgm:pt>
    <dgm:pt modelId="{B066068A-0D6E-4362-9A92-274D6A53736D}" type="pres">
      <dgm:prSet presAssocID="{5042DF82-0FE7-4474-812C-7965EAE7271F}" presName="arrow" presStyleLbl="node1" presStyleIdx="0" presStyleCnt="2">
        <dgm:presLayoutVars>
          <dgm:bulletEnabled val="1"/>
        </dgm:presLayoutVars>
      </dgm:prSet>
      <dgm:spPr/>
    </dgm:pt>
    <dgm:pt modelId="{EED1C49C-DDEC-4962-A139-078E4B7FC08F}" type="pres">
      <dgm:prSet presAssocID="{1E9D7175-364E-4EA8-8AC7-9A96534E2D69}" presName="arrow" presStyleLbl="node1" presStyleIdx="1" presStyleCnt="2">
        <dgm:presLayoutVars>
          <dgm:bulletEnabled val="1"/>
        </dgm:presLayoutVars>
      </dgm:prSet>
      <dgm:spPr/>
    </dgm:pt>
  </dgm:ptLst>
  <dgm:cxnLst>
    <dgm:cxn modelId="{96375B34-63C7-40D6-8691-522D3A20DAC4}" type="presOf" srcId="{1540BE04-E4AD-483C-9FDE-136997CF676D}" destId="{26BCF9B3-4312-4C9D-AE94-A533E660C926}" srcOrd="0" destOrd="0" presId="urn:microsoft.com/office/officeart/2005/8/layout/arrow1"/>
    <dgm:cxn modelId="{A910F454-DCA9-4D47-8CB2-888A39917F49}" type="presOf" srcId="{5042DF82-0FE7-4474-812C-7965EAE7271F}" destId="{B066068A-0D6E-4362-9A92-274D6A53736D}" srcOrd="0" destOrd="0" presId="urn:microsoft.com/office/officeart/2005/8/layout/arrow1"/>
    <dgm:cxn modelId="{E8D5C35A-D91E-41E7-9575-023A3E651E6E}" srcId="{1540BE04-E4AD-483C-9FDE-136997CF676D}" destId="{5042DF82-0FE7-4474-812C-7965EAE7271F}" srcOrd="0" destOrd="0" parTransId="{E6600D88-FD70-484A-A648-DC4869E32FB9}" sibTransId="{E5730BC7-6645-4273-B305-5AF8645B1E09}"/>
    <dgm:cxn modelId="{5E6369D2-8518-4547-9089-A59AFE4BD894}" srcId="{1540BE04-E4AD-483C-9FDE-136997CF676D}" destId="{1E9D7175-364E-4EA8-8AC7-9A96534E2D69}" srcOrd="1" destOrd="0" parTransId="{76A85810-1EB6-4127-8AD1-AB079F47BCB9}" sibTransId="{FD1EB717-F40E-426B-9418-B13D126E8EBD}"/>
    <dgm:cxn modelId="{683E3CF8-C36E-40BE-B08F-23223C30F0CA}" type="presOf" srcId="{1E9D7175-364E-4EA8-8AC7-9A96534E2D69}" destId="{EED1C49C-DDEC-4962-A139-078E4B7FC08F}" srcOrd="0" destOrd="0" presId="urn:microsoft.com/office/officeart/2005/8/layout/arrow1"/>
    <dgm:cxn modelId="{89ABE876-7A34-41A9-8561-21EA85E52BD7}" type="presParOf" srcId="{26BCF9B3-4312-4C9D-AE94-A533E660C926}" destId="{B066068A-0D6E-4362-9A92-274D6A53736D}" srcOrd="0" destOrd="0" presId="urn:microsoft.com/office/officeart/2005/8/layout/arrow1"/>
    <dgm:cxn modelId="{46310CBA-60D8-4E2C-93D1-1AD33D4EA68A}" type="presParOf" srcId="{26BCF9B3-4312-4C9D-AE94-A533E660C926}" destId="{EED1C49C-DDEC-4962-A139-078E4B7FC08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EAAA4D2-6487-4E04-AFD7-494C5EA8F99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9DAD025-08FC-4D83-8AB2-9E84A5206D8E}">
      <dgm:prSet phldrT="[Tekst]"/>
      <dgm:spPr/>
      <dgm:t>
        <a:bodyPr/>
        <a:lstStyle/>
        <a:p>
          <a:r>
            <a:rPr lang="hr-HR" dirty="0"/>
            <a:t>Brojne su kušnje i napasti, ali moć uskrsloga Gospodina daje nam snagu da strpljivošću i ljubavlju pobijedimo svoje žalosti i teškoće. </a:t>
          </a:r>
        </a:p>
      </dgm:t>
    </dgm:pt>
    <dgm:pt modelId="{201D194E-AA9D-4067-911D-BCDE44CBCB04}" type="parTrans" cxnId="{24D97B07-8FD7-466A-A8A0-00B4846CCED2}">
      <dgm:prSet/>
      <dgm:spPr/>
      <dgm:t>
        <a:bodyPr/>
        <a:lstStyle/>
        <a:p>
          <a:endParaRPr lang="hr-HR"/>
        </a:p>
      </dgm:t>
    </dgm:pt>
    <dgm:pt modelId="{53C7232C-4FC6-48C8-A819-BA5839D00C62}" type="sibTrans" cxnId="{24D97B07-8FD7-466A-A8A0-00B4846CCED2}">
      <dgm:prSet/>
      <dgm:spPr/>
      <dgm:t>
        <a:bodyPr/>
        <a:lstStyle/>
        <a:p>
          <a:endParaRPr lang="hr-HR"/>
        </a:p>
      </dgm:t>
    </dgm:pt>
    <dgm:pt modelId="{A47FECF8-CA7F-4BA6-B425-B3B416E77ED4}">
      <dgm:prSet/>
      <dgm:spPr/>
      <dgm:t>
        <a:bodyPr/>
        <a:lstStyle/>
        <a:p>
          <a:r>
            <a:rPr lang="hr-HR" dirty="0"/>
            <a:t>Kao što je Krist izvršio djelo otkupljenja u siromaštvu i progonu, tako je i Crkva pozvana da ide istim putem, da donese ljudima plodove spasenja. </a:t>
          </a:r>
        </a:p>
      </dgm:t>
    </dgm:pt>
    <dgm:pt modelId="{2DBB1A6D-2F92-47F2-B7B5-B52AEF2991DB}" type="parTrans" cxnId="{24A8F0A1-64D1-4C79-A1EA-9FD61FFB4759}">
      <dgm:prSet/>
      <dgm:spPr/>
      <dgm:t>
        <a:bodyPr/>
        <a:lstStyle/>
        <a:p>
          <a:endParaRPr lang="hr-HR"/>
        </a:p>
      </dgm:t>
    </dgm:pt>
    <dgm:pt modelId="{B4700448-222B-4112-8180-2958B4EDBB9B}" type="sibTrans" cxnId="{24A8F0A1-64D1-4C79-A1EA-9FD61FFB4759}">
      <dgm:prSet/>
      <dgm:spPr/>
      <dgm:t>
        <a:bodyPr/>
        <a:lstStyle/>
        <a:p>
          <a:endParaRPr lang="hr-HR"/>
        </a:p>
      </dgm:t>
    </dgm:pt>
    <dgm:pt modelId="{1ABEF2A2-1A18-4954-B736-D0E26D90689D}">
      <dgm:prSet/>
      <dgm:spPr/>
      <dgm:t>
        <a:bodyPr/>
        <a:lstStyle/>
        <a:p>
          <a:r>
            <a:rPr lang="hr-HR" dirty="0"/>
            <a:t>Krist Isus, „iako je bio u Božjoj naravi (...) ponizio se uzevši narav sluge“ (</a:t>
          </a:r>
          <a:r>
            <a:rPr lang="hr-HR" dirty="0" err="1"/>
            <a:t>Fil</a:t>
          </a:r>
          <a:r>
            <a:rPr lang="hr-HR" dirty="0"/>
            <a:t> 2,6) i radi nas je „postao siromah, premda je bio bogat“ (2 Kor 8,9). </a:t>
          </a:r>
        </a:p>
      </dgm:t>
    </dgm:pt>
    <dgm:pt modelId="{1EDD306B-E68B-4325-B367-7361273C555D}" type="parTrans" cxnId="{0E956A10-3881-45B8-855B-FB1A894DC960}">
      <dgm:prSet/>
      <dgm:spPr/>
      <dgm:t>
        <a:bodyPr/>
        <a:lstStyle/>
        <a:p>
          <a:endParaRPr lang="hr-HR"/>
        </a:p>
      </dgm:t>
    </dgm:pt>
    <dgm:pt modelId="{3D238373-97FA-4716-9F7B-C354DA7B5CFB}" type="sibTrans" cxnId="{0E956A10-3881-45B8-855B-FB1A894DC960}">
      <dgm:prSet/>
      <dgm:spPr/>
      <dgm:t>
        <a:bodyPr/>
        <a:lstStyle/>
        <a:p>
          <a:endParaRPr lang="hr-HR"/>
        </a:p>
      </dgm:t>
    </dgm:pt>
    <dgm:pt modelId="{DDB432BD-8E94-47DF-9CC4-DB396DCD5626}">
      <dgm:prSet/>
      <dgm:spPr/>
      <dgm:t>
        <a:bodyPr/>
        <a:lstStyle/>
        <a:p>
          <a:r>
            <a:rPr lang="hr-HR" dirty="0"/>
            <a:t>Premda Crkva za izvršenje svoga poslanja treba ljudskih sredstava, nije ustanovljena da traži zemaljsku slavu, nego da uvijek i svugdje širi Kraljevstvo Božje. </a:t>
          </a:r>
        </a:p>
      </dgm:t>
    </dgm:pt>
    <dgm:pt modelId="{84217772-A071-4043-A785-F5CE821F2C4A}" type="parTrans" cxnId="{BD6DB415-7A38-400B-BAAC-2C2621EA3B55}">
      <dgm:prSet/>
      <dgm:spPr/>
      <dgm:t>
        <a:bodyPr/>
        <a:lstStyle/>
        <a:p>
          <a:endParaRPr lang="hr-HR"/>
        </a:p>
      </dgm:t>
    </dgm:pt>
    <dgm:pt modelId="{BBC8A6EC-C155-4B87-8D2D-E2DABA2483C2}" type="sibTrans" cxnId="{BD6DB415-7A38-400B-BAAC-2C2621EA3B55}">
      <dgm:prSet/>
      <dgm:spPr/>
      <dgm:t>
        <a:bodyPr/>
        <a:lstStyle/>
        <a:p>
          <a:endParaRPr lang="hr-HR"/>
        </a:p>
      </dgm:t>
    </dgm:pt>
    <dgm:pt modelId="{A19D02B7-7C06-4676-A048-263A67A39236}" type="pres">
      <dgm:prSet presAssocID="{8EAAA4D2-6487-4E04-AFD7-494C5EA8F99F}" presName="vert0" presStyleCnt="0">
        <dgm:presLayoutVars>
          <dgm:dir/>
          <dgm:animOne val="branch"/>
          <dgm:animLvl val="lvl"/>
        </dgm:presLayoutVars>
      </dgm:prSet>
      <dgm:spPr/>
    </dgm:pt>
    <dgm:pt modelId="{510C3ACD-27D1-4721-A7CD-831C26E1C761}" type="pres">
      <dgm:prSet presAssocID="{49DAD025-08FC-4D83-8AB2-9E84A5206D8E}" presName="thickLine" presStyleLbl="alignNode1" presStyleIdx="0" presStyleCnt="4"/>
      <dgm:spPr/>
    </dgm:pt>
    <dgm:pt modelId="{40EFE837-391C-48C6-ABEE-A2302250EBFC}" type="pres">
      <dgm:prSet presAssocID="{49DAD025-08FC-4D83-8AB2-9E84A5206D8E}" presName="horz1" presStyleCnt="0"/>
      <dgm:spPr/>
    </dgm:pt>
    <dgm:pt modelId="{A4A8318D-CF05-487E-81FE-0C911FFEBB29}" type="pres">
      <dgm:prSet presAssocID="{49DAD025-08FC-4D83-8AB2-9E84A5206D8E}" presName="tx1" presStyleLbl="revTx" presStyleIdx="0" presStyleCnt="4"/>
      <dgm:spPr/>
    </dgm:pt>
    <dgm:pt modelId="{FC69E3C6-6986-4FB9-8699-0E2C9B04B011}" type="pres">
      <dgm:prSet presAssocID="{49DAD025-08FC-4D83-8AB2-9E84A5206D8E}" presName="vert1" presStyleCnt="0"/>
      <dgm:spPr/>
    </dgm:pt>
    <dgm:pt modelId="{9DAF884A-147A-4A70-B89D-CF8CA6316258}" type="pres">
      <dgm:prSet presAssocID="{A47FECF8-CA7F-4BA6-B425-B3B416E77ED4}" presName="thickLine" presStyleLbl="alignNode1" presStyleIdx="1" presStyleCnt="4"/>
      <dgm:spPr/>
    </dgm:pt>
    <dgm:pt modelId="{5D5A58BF-CE7C-4E90-9C6A-ACE21DAC4C6C}" type="pres">
      <dgm:prSet presAssocID="{A47FECF8-CA7F-4BA6-B425-B3B416E77ED4}" presName="horz1" presStyleCnt="0"/>
      <dgm:spPr/>
    </dgm:pt>
    <dgm:pt modelId="{07E428A9-9910-4A92-BEC8-6602704218A7}" type="pres">
      <dgm:prSet presAssocID="{A47FECF8-CA7F-4BA6-B425-B3B416E77ED4}" presName="tx1" presStyleLbl="revTx" presStyleIdx="1" presStyleCnt="4"/>
      <dgm:spPr/>
    </dgm:pt>
    <dgm:pt modelId="{9ECFE8F4-CE66-498A-A402-B22FC45B0E34}" type="pres">
      <dgm:prSet presAssocID="{A47FECF8-CA7F-4BA6-B425-B3B416E77ED4}" presName="vert1" presStyleCnt="0"/>
      <dgm:spPr/>
    </dgm:pt>
    <dgm:pt modelId="{01C8D29E-F67E-4FA8-B08B-18FCA11B3388}" type="pres">
      <dgm:prSet presAssocID="{1ABEF2A2-1A18-4954-B736-D0E26D90689D}" presName="thickLine" presStyleLbl="alignNode1" presStyleIdx="2" presStyleCnt="4"/>
      <dgm:spPr/>
    </dgm:pt>
    <dgm:pt modelId="{BCD67C97-1B12-4DF3-B03A-3B3C101FA83F}" type="pres">
      <dgm:prSet presAssocID="{1ABEF2A2-1A18-4954-B736-D0E26D90689D}" presName="horz1" presStyleCnt="0"/>
      <dgm:spPr/>
    </dgm:pt>
    <dgm:pt modelId="{B5D331B2-5AC2-4311-B783-B998D2C67EDD}" type="pres">
      <dgm:prSet presAssocID="{1ABEF2A2-1A18-4954-B736-D0E26D90689D}" presName="tx1" presStyleLbl="revTx" presStyleIdx="2" presStyleCnt="4"/>
      <dgm:spPr/>
    </dgm:pt>
    <dgm:pt modelId="{5603A034-0A95-4670-82E7-5705C56DAEAB}" type="pres">
      <dgm:prSet presAssocID="{1ABEF2A2-1A18-4954-B736-D0E26D90689D}" presName="vert1" presStyleCnt="0"/>
      <dgm:spPr/>
    </dgm:pt>
    <dgm:pt modelId="{57F64B53-EFFD-4F2C-AABB-0B7E652FB7C1}" type="pres">
      <dgm:prSet presAssocID="{DDB432BD-8E94-47DF-9CC4-DB396DCD5626}" presName="thickLine" presStyleLbl="alignNode1" presStyleIdx="3" presStyleCnt="4"/>
      <dgm:spPr/>
    </dgm:pt>
    <dgm:pt modelId="{AC450C48-D789-4FD0-B8A5-206E8AECC553}" type="pres">
      <dgm:prSet presAssocID="{DDB432BD-8E94-47DF-9CC4-DB396DCD5626}" presName="horz1" presStyleCnt="0"/>
      <dgm:spPr/>
    </dgm:pt>
    <dgm:pt modelId="{BD64E4F0-72FC-43EF-9E96-6BCD93CC31B6}" type="pres">
      <dgm:prSet presAssocID="{DDB432BD-8E94-47DF-9CC4-DB396DCD5626}" presName="tx1" presStyleLbl="revTx" presStyleIdx="3" presStyleCnt="4"/>
      <dgm:spPr/>
    </dgm:pt>
    <dgm:pt modelId="{C3261F67-0C48-467A-AF7B-31FE4DE8969E}" type="pres">
      <dgm:prSet presAssocID="{DDB432BD-8E94-47DF-9CC4-DB396DCD5626}" presName="vert1" presStyleCnt="0"/>
      <dgm:spPr/>
    </dgm:pt>
  </dgm:ptLst>
  <dgm:cxnLst>
    <dgm:cxn modelId="{B2294507-8B2F-49E0-966D-BB4E8E736091}" type="presOf" srcId="{8EAAA4D2-6487-4E04-AFD7-494C5EA8F99F}" destId="{A19D02B7-7C06-4676-A048-263A67A39236}" srcOrd="0" destOrd="0" presId="urn:microsoft.com/office/officeart/2008/layout/LinedList"/>
    <dgm:cxn modelId="{24D97B07-8FD7-466A-A8A0-00B4846CCED2}" srcId="{8EAAA4D2-6487-4E04-AFD7-494C5EA8F99F}" destId="{49DAD025-08FC-4D83-8AB2-9E84A5206D8E}" srcOrd="0" destOrd="0" parTransId="{201D194E-AA9D-4067-911D-BCDE44CBCB04}" sibTransId="{53C7232C-4FC6-48C8-A819-BA5839D00C62}"/>
    <dgm:cxn modelId="{0E956A10-3881-45B8-855B-FB1A894DC960}" srcId="{8EAAA4D2-6487-4E04-AFD7-494C5EA8F99F}" destId="{1ABEF2A2-1A18-4954-B736-D0E26D90689D}" srcOrd="2" destOrd="0" parTransId="{1EDD306B-E68B-4325-B367-7361273C555D}" sibTransId="{3D238373-97FA-4716-9F7B-C354DA7B5CFB}"/>
    <dgm:cxn modelId="{BD6DB415-7A38-400B-BAAC-2C2621EA3B55}" srcId="{8EAAA4D2-6487-4E04-AFD7-494C5EA8F99F}" destId="{DDB432BD-8E94-47DF-9CC4-DB396DCD5626}" srcOrd="3" destOrd="0" parTransId="{84217772-A071-4043-A785-F5CE821F2C4A}" sibTransId="{BBC8A6EC-C155-4B87-8D2D-E2DABA2483C2}"/>
    <dgm:cxn modelId="{35706E63-DD28-4648-A95D-FDBC15048816}" type="presOf" srcId="{49DAD025-08FC-4D83-8AB2-9E84A5206D8E}" destId="{A4A8318D-CF05-487E-81FE-0C911FFEBB29}" srcOrd="0" destOrd="0" presId="urn:microsoft.com/office/officeart/2008/layout/LinedList"/>
    <dgm:cxn modelId="{97FCA39B-121B-455B-9A3A-4FA883ED910C}" type="presOf" srcId="{A47FECF8-CA7F-4BA6-B425-B3B416E77ED4}" destId="{07E428A9-9910-4A92-BEC8-6602704218A7}" srcOrd="0" destOrd="0" presId="urn:microsoft.com/office/officeart/2008/layout/LinedList"/>
    <dgm:cxn modelId="{24A8F0A1-64D1-4C79-A1EA-9FD61FFB4759}" srcId="{8EAAA4D2-6487-4E04-AFD7-494C5EA8F99F}" destId="{A47FECF8-CA7F-4BA6-B425-B3B416E77ED4}" srcOrd="1" destOrd="0" parTransId="{2DBB1A6D-2F92-47F2-B7B5-B52AEF2991DB}" sibTransId="{B4700448-222B-4112-8180-2958B4EDBB9B}"/>
    <dgm:cxn modelId="{CA37B0C2-A6AF-48A1-BB0C-53356D3222F9}" type="presOf" srcId="{DDB432BD-8E94-47DF-9CC4-DB396DCD5626}" destId="{BD64E4F0-72FC-43EF-9E96-6BCD93CC31B6}" srcOrd="0" destOrd="0" presId="urn:microsoft.com/office/officeart/2008/layout/LinedList"/>
    <dgm:cxn modelId="{BAA761CC-F642-46E0-A843-4086CFF40E2D}" type="presOf" srcId="{1ABEF2A2-1A18-4954-B736-D0E26D90689D}" destId="{B5D331B2-5AC2-4311-B783-B998D2C67EDD}" srcOrd="0" destOrd="0" presId="urn:microsoft.com/office/officeart/2008/layout/LinedList"/>
    <dgm:cxn modelId="{11C64E34-30A5-4046-8964-693881E4F78E}" type="presParOf" srcId="{A19D02B7-7C06-4676-A048-263A67A39236}" destId="{510C3ACD-27D1-4721-A7CD-831C26E1C761}" srcOrd="0" destOrd="0" presId="urn:microsoft.com/office/officeart/2008/layout/LinedList"/>
    <dgm:cxn modelId="{BCEE3D4F-D074-4802-A700-4E767AB2B0FF}" type="presParOf" srcId="{A19D02B7-7C06-4676-A048-263A67A39236}" destId="{40EFE837-391C-48C6-ABEE-A2302250EBFC}" srcOrd="1" destOrd="0" presId="urn:microsoft.com/office/officeart/2008/layout/LinedList"/>
    <dgm:cxn modelId="{1A134B71-DA85-462F-80A2-BF54C7057685}" type="presParOf" srcId="{40EFE837-391C-48C6-ABEE-A2302250EBFC}" destId="{A4A8318D-CF05-487E-81FE-0C911FFEBB29}" srcOrd="0" destOrd="0" presId="urn:microsoft.com/office/officeart/2008/layout/LinedList"/>
    <dgm:cxn modelId="{249F354B-A686-4511-9EB3-B52F47696646}" type="presParOf" srcId="{40EFE837-391C-48C6-ABEE-A2302250EBFC}" destId="{FC69E3C6-6986-4FB9-8699-0E2C9B04B011}" srcOrd="1" destOrd="0" presId="urn:microsoft.com/office/officeart/2008/layout/LinedList"/>
    <dgm:cxn modelId="{AF152912-BAF1-4F97-82D7-E443BF424E06}" type="presParOf" srcId="{A19D02B7-7C06-4676-A048-263A67A39236}" destId="{9DAF884A-147A-4A70-B89D-CF8CA6316258}" srcOrd="2" destOrd="0" presId="urn:microsoft.com/office/officeart/2008/layout/LinedList"/>
    <dgm:cxn modelId="{AC3523B0-B3CD-4B76-80B0-1A2B6B0E2083}" type="presParOf" srcId="{A19D02B7-7C06-4676-A048-263A67A39236}" destId="{5D5A58BF-CE7C-4E90-9C6A-ACE21DAC4C6C}" srcOrd="3" destOrd="0" presId="urn:microsoft.com/office/officeart/2008/layout/LinedList"/>
    <dgm:cxn modelId="{32F9D16E-7430-42A3-B1C5-34353E8E6B4B}" type="presParOf" srcId="{5D5A58BF-CE7C-4E90-9C6A-ACE21DAC4C6C}" destId="{07E428A9-9910-4A92-BEC8-6602704218A7}" srcOrd="0" destOrd="0" presId="urn:microsoft.com/office/officeart/2008/layout/LinedList"/>
    <dgm:cxn modelId="{8BBBB19A-8F99-4EDD-8545-6C21DCC4C287}" type="presParOf" srcId="{5D5A58BF-CE7C-4E90-9C6A-ACE21DAC4C6C}" destId="{9ECFE8F4-CE66-498A-A402-B22FC45B0E34}" srcOrd="1" destOrd="0" presId="urn:microsoft.com/office/officeart/2008/layout/LinedList"/>
    <dgm:cxn modelId="{034C20FE-50AF-497B-B6C8-BC2BC79AF9A0}" type="presParOf" srcId="{A19D02B7-7C06-4676-A048-263A67A39236}" destId="{01C8D29E-F67E-4FA8-B08B-18FCA11B3388}" srcOrd="4" destOrd="0" presId="urn:microsoft.com/office/officeart/2008/layout/LinedList"/>
    <dgm:cxn modelId="{224679EA-02B1-4ED6-ABA8-DA350DFAB87B}" type="presParOf" srcId="{A19D02B7-7C06-4676-A048-263A67A39236}" destId="{BCD67C97-1B12-4DF3-B03A-3B3C101FA83F}" srcOrd="5" destOrd="0" presId="urn:microsoft.com/office/officeart/2008/layout/LinedList"/>
    <dgm:cxn modelId="{503086BD-C2D5-47A8-9732-2728246C5DDD}" type="presParOf" srcId="{BCD67C97-1B12-4DF3-B03A-3B3C101FA83F}" destId="{B5D331B2-5AC2-4311-B783-B998D2C67EDD}" srcOrd="0" destOrd="0" presId="urn:microsoft.com/office/officeart/2008/layout/LinedList"/>
    <dgm:cxn modelId="{3CBF6DDE-E931-4429-B402-F4D1E47EE4F0}" type="presParOf" srcId="{BCD67C97-1B12-4DF3-B03A-3B3C101FA83F}" destId="{5603A034-0A95-4670-82E7-5705C56DAEAB}" srcOrd="1" destOrd="0" presId="urn:microsoft.com/office/officeart/2008/layout/LinedList"/>
    <dgm:cxn modelId="{7D6DD7E7-9866-41B7-8C6D-3DFD1B52387D}" type="presParOf" srcId="{A19D02B7-7C06-4676-A048-263A67A39236}" destId="{57F64B53-EFFD-4F2C-AABB-0B7E652FB7C1}" srcOrd="6" destOrd="0" presId="urn:microsoft.com/office/officeart/2008/layout/LinedList"/>
    <dgm:cxn modelId="{586E45EE-EA4E-4E47-9313-4DA72AC90EF2}" type="presParOf" srcId="{A19D02B7-7C06-4676-A048-263A67A39236}" destId="{AC450C48-D789-4FD0-B8A5-206E8AECC553}" srcOrd="7" destOrd="0" presId="urn:microsoft.com/office/officeart/2008/layout/LinedList"/>
    <dgm:cxn modelId="{124FCC69-619A-4771-8E32-87EAED752096}" type="presParOf" srcId="{AC450C48-D789-4FD0-B8A5-206E8AECC553}" destId="{BD64E4F0-72FC-43EF-9E96-6BCD93CC31B6}" srcOrd="0" destOrd="0" presId="urn:microsoft.com/office/officeart/2008/layout/LinedList"/>
    <dgm:cxn modelId="{0B45D5FF-B3D9-4369-BA1A-900406A50CD4}" type="presParOf" srcId="{AC450C48-D789-4FD0-B8A5-206E8AECC553}" destId="{C3261F67-0C48-467A-AF7B-31FE4DE896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0266E12-7EC5-408B-BAE3-CEE0AC15C916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13378759-8EA2-4AB6-8FB8-E3560595F485}">
      <dgm:prSet phldrT="[Tekst]"/>
      <dgm:spPr/>
      <dgm:t>
        <a:bodyPr/>
        <a:lstStyle/>
        <a:p>
          <a:r>
            <a:rPr lang="hr-HR" dirty="0"/>
            <a:t>Preuzmi odgovornost </a:t>
          </a:r>
          <a:br>
            <a:rPr lang="hr-HR" dirty="0"/>
          </a:br>
          <a:r>
            <a:rPr lang="hr-HR" dirty="0"/>
            <a:t>za svoj život!</a:t>
          </a:r>
          <a:br>
            <a:rPr lang="hr-HR" dirty="0"/>
          </a:br>
          <a:r>
            <a:rPr lang="hr-HR" dirty="0"/>
            <a:t>Ne iskušavaj Gospodina, </a:t>
          </a:r>
          <a:br>
            <a:rPr lang="hr-HR" dirty="0"/>
          </a:br>
          <a:r>
            <a:rPr lang="hr-HR" dirty="0"/>
            <a:t>ne očekuj da će on</a:t>
          </a:r>
          <a:br>
            <a:rPr lang="hr-HR" dirty="0"/>
          </a:br>
          <a:r>
            <a:rPr lang="hr-HR" dirty="0"/>
            <a:t>napraviti ono što je</a:t>
          </a:r>
          <a:br>
            <a:rPr lang="hr-HR" dirty="0"/>
          </a:br>
          <a:r>
            <a:rPr lang="hr-HR" dirty="0"/>
            <a:t>tvoja odgovornost! </a:t>
          </a:r>
        </a:p>
      </dgm:t>
    </dgm:pt>
    <dgm:pt modelId="{1EED3752-F6DF-409F-A54B-693ABC4FDB10}" type="parTrans" cxnId="{C2A25B0D-3A75-46C9-A31D-50E63AEF2FEE}">
      <dgm:prSet/>
      <dgm:spPr/>
      <dgm:t>
        <a:bodyPr/>
        <a:lstStyle/>
        <a:p>
          <a:endParaRPr lang="hr-HR"/>
        </a:p>
      </dgm:t>
    </dgm:pt>
    <dgm:pt modelId="{EF6B0E4C-D926-453C-987F-C85E786121CC}" type="sibTrans" cxnId="{C2A25B0D-3A75-46C9-A31D-50E63AEF2FEE}">
      <dgm:prSet/>
      <dgm:spPr/>
      <dgm:t>
        <a:bodyPr/>
        <a:lstStyle/>
        <a:p>
          <a:endParaRPr lang="hr-HR"/>
        </a:p>
      </dgm:t>
    </dgm:pt>
    <dgm:pt modelId="{494A4770-5EDD-40AA-8866-F6CB5BB66385}">
      <dgm:prSet/>
      <dgm:spPr/>
      <dgm:t>
        <a:bodyPr/>
        <a:lstStyle/>
        <a:p>
          <a:r>
            <a:rPr lang="hr-HR" dirty="0"/>
            <a:t>Odreci se ove korizme pretjerane brige oko materijalnih stvari! </a:t>
          </a:r>
        </a:p>
      </dgm:t>
    </dgm:pt>
    <dgm:pt modelId="{02273EB8-1BC3-4319-84CE-CE44812B1DDD}" type="parTrans" cxnId="{5F983ABD-BBDA-43D3-B3E2-88174129FBDA}">
      <dgm:prSet/>
      <dgm:spPr/>
      <dgm:t>
        <a:bodyPr/>
        <a:lstStyle/>
        <a:p>
          <a:endParaRPr lang="hr-HR"/>
        </a:p>
      </dgm:t>
    </dgm:pt>
    <dgm:pt modelId="{CF3E1D12-A097-4816-87E1-E2D406048AA1}" type="sibTrans" cxnId="{5F983ABD-BBDA-43D3-B3E2-88174129FBDA}">
      <dgm:prSet/>
      <dgm:spPr/>
      <dgm:t>
        <a:bodyPr/>
        <a:lstStyle/>
        <a:p>
          <a:endParaRPr lang="hr-HR"/>
        </a:p>
      </dgm:t>
    </dgm:pt>
    <dgm:pt modelId="{C5B84679-BF3A-48F4-ACBF-7B27AF16DAA4}">
      <dgm:prSet/>
      <dgm:spPr/>
      <dgm:t>
        <a:bodyPr/>
        <a:lstStyle/>
        <a:p>
          <a:r>
            <a:rPr lang="hr-HR" dirty="0"/>
            <a:t>Otvaraj Bibliju često, </a:t>
          </a:r>
          <a:br>
            <a:rPr lang="hr-HR" dirty="0"/>
          </a:br>
          <a:r>
            <a:rPr lang="hr-HR" dirty="0"/>
            <a:t>neka ti bude pri ruci! </a:t>
          </a:r>
          <a:br>
            <a:rPr lang="hr-HR" dirty="0"/>
          </a:br>
          <a:r>
            <a:rPr lang="hr-HR" dirty="0"/>
            <a:t>Živi u duhu Pisma </a:t>
          </a:r>
          <a:br>
            <a:rPr lang="hr-HR" dirty="0"/>
          </a:br>
          <a:r>
            <a:rPr lang="hr-HR" dirty="0"/>
            <a:t>– nastoj Božju riječ razumjeti i otkrivati </a:t>
          </a:r>
          <a:br>
            <a:rPr lang="hr-HR" dirty="0"/>
          </a:br>
          <a:r>
            <a:rPr lang="hr-HR" dirty="0"/>
            <a:t>njezino značenje! </a:t>
          </a:r>
        </a:p>
      </dgm:t>
    </dgm:pt>
    <dgm:pt modelId="{B9A60F21-5C74-4FDD-9A27-88FAB1DF26C4}" type="parTrans" cxnId="{72BA9075-2E54-47C9-A169-9BB431EB9864}">
      <dgm:prSet/>
      <dgm:spPr/>
      <dgm:t>
        <a:bodyPr/>
        <a:lstStyle/>
        <a:p>
          <a:endParaRPr lang="hr-HR"/>
        </a:p>
      </dgm:t>
    </dgm:pt>
    <dgm:pt modelId="{2161C614-5A78-492A-B3F6-6B59965E50BC}" type="sibTrans" cxnId="{72BA9075-2E54-47C9-A169-9BB431EB9864}">
      <dgm:prSet/>
      <dgm:spPr/>
      <dgm:t>
        <a:bodyPr/>
        <a:lstStyle/>
        <a:p>
          <a:endParaRPr lang="hr-HR"/>
        </a:p>
      </dgm:t>
    </dgm:pt>
    <dgm:pt modelId="{5F66D989-3732-45AF-94E0-C29C1CC193E2}">
      <dgm:prSet/>
      <dgm:spPr/>
      <dgm:t>
        <a:bodyPr/>
        <a:lstStyle/>
        <a:p>
          <a:r>
            <a:rPr lang="hr-HR" dirty="0"/>
            <a:t>Ne zaboravi: za pobjeđivanje svake kušnje daj sve od sebe, ali računaj uvijek na milost Božju kojom ćeš izvojevati konačnu pobjedu nad zlom!</a:t>
          </a:r>
        </a:p>
      </dgm:t>
    </dgm:pt>
    <dgm:pt modelId="{90AF99DA-4841-454A-8139-086474C94E8D}" type="parTrans" cxnId="{C2DF7153-A83E-4E9E-9C90-DE802C3EC6FA}">
      <dgm:prSet/>
      <dgm:spPr/>
      <dgm:t>
        <a:bodyPr/>
        <a:lstStyle/>
        <a:p>
          <a:endParaRPr lang="hr-HR"/>
        </a:p>
      </dgm:t>
    </dgm:pt>
    <dgm:pt modelId="{A56509C3-678F-45CA-9250-26E9EE572A20}" type="sibTrans" cxnId="{C2DF7153-A83E-4E9E-9C90-DE802C3EC6FA}">
      <dgm:prSet/>
      <dgm:spPr/>
      <dgm:t>
        <a:bodyPr/>
        <a:lstStyle/>
        <a:p>
          <a:endParaRPr lang="hr-HR"/>
        </a:p>
      </dgm:t>
    </dgm:pt>
    <dgm:pt modelId="{F04ED7DB-E21B-4376-B6BD-383545D7FCD1}" type="pres">
      <dgm:prSet presAssocID="{C0266E12-7EC5-408B-BAE3-CEE0AC15C916}" presName="Name0" presStyleCnt="0">
        <dgm:presLayoutVars>
          <dgm:dir/>
          <dgm:resizeHandles val="exact"/>
        </dgm:presLayoutVars>
      </dgm:prSet>
      <dgm:spPr/>
    </dgm:pt>
    <dgm:pt modelId="{191EC696-5586-4677-9933-C8C275182778}" type="pres">
      <dgm:prSet presAssocID="{C0266E12-7EC5-408B-BAE3-CEE0AC15C916}" presName="fgShape" presStyleLbl="fgShp" presStyleIdx="0" presStyleCnt="1"/>
      <dgm:spPr/>
    </dgm:pt>
    <dgm:pt modelId="{5285910A-9A97-410E-8D0E-488EF7FB11F3}" type="pres">
      <dgm:prSet presAssocID="{C0266E12-7EC5-408B-BAE3-CEE0AC15C916}" presName="linComp" presStyleCnt="0"/>
      <dgm:spPr/>
    </dgm:pt>
    <dgm:pt modelId="{F21F2734-3736-4061-BC58-1FA5B4E4DE6D}" type="pres">
      <dgm:prSet presAssocID="{13378759-8EA2-4AB6-8FB8-E3560595F485}" presName="compNode" presStyleCnt="0"/>
      <dgm:spPr/>
    </dgm:pt>
    <dgm:pt modelId="{818F7DB9-ED59-4102-A4B1-C71BAB9187BB}" type="pres">
      <dgm:prSet presAssocID="{13378759-8EA2-4AB6-8FB8-E3560595F485}" presName="bkgdShape" presStyleLbl="node1" presStyleIdx="0" presStyleCnt="4"/>
      <dgm:spPr/>
    </dgm:pt>
    <dgm:pt modelId="{76189D2F-D788-4B5C-B48F-2CB7CAB8915A}" type="pres">
      <dgm:prSet presAssocID="{13378759-8EA2-4AB6-8FB8-E3560595F485}" presName="nodeTx" presStyleLbl="node1" presStyleIdx="0" presStyleCnt="4">
        <dgm:presLayoutVars>
          <dgm:bulletEnabled val="1"/>
        </dgm:presLayoutVars>
      </dgm:prSet>
      <dgm:spPr/>
    </dgm:pt>
    <dgm:pt modelId="{D73F3225-AADE-40AB-BEC4-22490E69AA05}" type="pres">
      <dgm:prSet presAssocID="{13378759-8EA2-4AB6-8FB8-E3560595F485}" presName="invisiNode" presStyleLbl="node1" presStyleIdx="0" presStyleCnt="4"/>
      <dgm:spPr/>
    </dgm:pt>
    <dgm:pt modelId="{9E63AD6C-89AD-404F-AED9-E34D089C1B87}" type="pres">
      <dgm:prSet presAssocID="{13378759-8EA2-4AB6-8FB8-E3560595F485}" presName="imagNode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1CAD929-591F-4072-8C65-7F1F9A71745D}" type="pres">
      <dgm:prSet presAssocID="{EF6B0E4C-D926-453C-987F-C85E786121CC}" presName="sibTrans" presStyleLbl="sibTrans2D1" presStyleIdx="0" presStyleCnt="0"/>
      <dgm:spPr/>
    </dgm:pt>
    <dgm:pt modelId="{0A80913C-5543-4AF5-A065-1F733D2C5377}" type="pres">
      <dgm:prSet presAssocID="{494A4770-5EDD-40AA-8866-F6CB5BB66385}" presName="compNode" presStyleCnt="0"/>
      <dgm:spPr/>
    </dgm:pt>
    <dgm:pt modelId="{219072E1-28FA-460C-A809-DA97022A07E1}" type="pres">
      <dgm:prSet presAssocID="{494A4770-5EDD-40AA-8866-F6CB5BB66385}" presName="bkgdShape" presStyleLbl="node1" presStyleIdx="1" presStyleCnt="4"/>
      <dgm:spPr/>
    </dgm:pt>
    <dgm:pt modelId="{4F32687F-001E-46BC-B2F8-96FD42E7598A}" type="pres">
      <dgm:prSet presAssocID="{494A4770-5EDD-40AA-8866-F6CB5BB66385}" presName="nodeTx" presStyleLbl="node1" presStyleIdx="1" presStyleCnt="4">
        <dgm:presLayoutVars>
          <dgm:bulletEnabled val="1"/>
        </dgm:presLayoutVars>
      </dgm:prSet>
      <dgm:spPr/>
    </dgm:pt>
    <dgm:pt modelId="{6F2924CC-803E-493C-9B2F-5B9E91BD8C97}" type="pres">
      <dgm:prSet presAssocID="{494A4770-5EDD-40AA-8866-F6CB5BB66385}" presName="invisiNode" presStyleLbl="node1" presStyleIdx="1" presStyleCnt="4"/>
      <dgm:spPr/>
    </dgm:pt>
    <dgm:pt modelId="{40FB5B22-0385-4249-9818-A96A1E98C5D6}" type="pres">
      <dgm:prSet presAssocID="{494A4770-5EDD-40AA-8866-F6CB5BB66385}" presName="imagNode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F26918-3471-4DDE-B31E-F250309F7D4A}" type="pres">
      <dgm:prSet presAssocID="{CF3E1D12-A097-4816-87E1-E2D406048AA1}" presName="sibTrans" presStyleLbl="sibTrans2D1" presStyleIdx="0" presStyleCnt="0"/>
      <dgm:spPr/>
    </dgm:pt>
    <dgm:pt modelId="{D8B301F9-38CD-4732-B73B-9C646035A3D3}" type="pres">
      <dgm:prSet presAssocID="{C5B84679-BF3A-48F4-ACBF-7B27AF16DAA4}" presName="compNode" presStyleCnt="0"/>
      <dgm:spPr/>
    </dgm:pt>
    <dgm:pt modelId="{7C288833-AD4F-4480-A984-9183D8DAB5CD}" type="pres">
      <dgm:prSet presAssocID="{C5B84679-BF3A-48F4-ACBF-7B27AF16DAA4}" presName="bkgdShape" presStyleLbl="node1" presStyleIdx="2" presStyleCnt="4"/>
      <dgm:spPr/>
    </dgm:pt>
    <dgm:pt modelId="{07774E2D-0951-4304-8D7E-51EA1BDC812F}" type="pres">
      <dgm:prSet presAssocID="{C5B84679-BF3A-48F4-ACBF-7B27AF16DAA4}" presName="nodeTx" presStyleLbl="node1" presStyleIdx="2" presStyleCnt="4">
        <dgm:presLayoutVars>
          <dgm:bulletEnabled val="1"/>
        </dgm:presLayoutVars>
      </dgm:prSet>
      <dgm:spPr/>
    </dgm:pt>
    <dgm:pt modelId="{29FF1BE7-D4E8-46CD-AF8B-7431116476F3}" type="pres">
      <dgm:prSet presAssocID="{C5B84679-BF3A-48F4-ACBF-7B27AF16DAA4}" presName="invisiNode" presStyleLbl="node1" presStyleIdx="2" presStyleCnt="4"/>
      <dgm:spPr/>
    </dgm:pt>
    <dgm:pt modelId="{70A41D8C-4F60-45CD-BE1E-C7BC51476946}" type="pres">
      <dgm:prSet presAssocID="{C5B84679-BF3A-48F4-ACBF-7B27AF16DAA4}" presName="imagNode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0E7EF3-59F3-4B27-86D2-C39DD56C8C9C}" type="pres">
      <dgm:prSet presAssocID="{2161C614-5A78-492A-B3F6-6B59965E50BC}" presName="sibTrans" presStyleLbl="sibTrans2D1" presStyleIdx="0" presStyleCnt="0"/>
      <dgm:spPr/>
    </dgm:pt>
    <dgm:pt modelId="{498D77A8-4C33-4056-A1F6-0D9D781C4083}" type="pres">
      <dgm:prSet presAssocID="{5F66D989-3732-45AF-94E0-C29C1CC193E2}" presName="compNode" presStyleCnt="0"/>
      <dgm:spPr/>
    </dgm:pt>
    <dgm:pt modelId="{9E5EA96D-6AAF-4EE8-AD02-5BB87346BE7B}" type="pres">
      <dgm:prSet presAssocID="{5F66D989-3732-45AF-94E0-C29C1CC193E2}" presName="bkgdShape" presStyleLbl="node1" presStyleIdx="3" presStyleCnt="4"/>
      <dgm:spPr/>
    </dgm:pt>
    <dgm:pt modelId="{5AA6543F-C417-4E6D-8FCB-FE7CDAAE0575}" type="pres">
      <dgm:prSet presAssocID="{5F66D989-3732-45AF-94E0-C29C1CC193E2}" presName="nodeTx" presStyleLbl="node1" presStyleIdx="3" presStyleCnt="4">
        <dgm:presLayoutVars>
          <dgm:bulletEnabled val="1"/>
        </dgm:presLayoutVars>
      </dgm:prSet>
      <dgm:spPr/>
    </dgm:pt>
    <dgm:pt modelId="{C54B87B0-C553-4C84-8235-76778DDE696A}" type="pres">
      <dgm:prSet presAssocID="{5F66D989-3732-45AF-94E0-C29C1CC193E2}" presName="invisiNode" presStyleLbl="node1" presStyleIdx="3" presStyleCnt="4"/>
      <dgm:spPr/>
    </dgm:pt>
    <dgm:pt modelId="{5A6EDB86-E0A1-49A3-8A00-5D6AD2B602F0}" type="pres">
      <dgm:prSet presAssocID="{5F66D989-3732-45AF-94E0-C29C1CC193E2}" presName="imagNode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52CBE406-3AE8-423A-8B39-FBFC60A12C03}" type="presOf" srcId="{13378759-8EA2-4AB6-8FB8-E3560595F485}" destId="{818F7DB9-ED59-4102-A4B1-C71BAB9187BB}" srcOrd="0" destOrd="0" presId="urn:microsoft.com/office/officeart/2005/8/layout/hList7"/>
    <dgm:cxn modelId="{C2A25B0D-3A75-46C9-A31D-50E63AEF2FEE}" srcId="{C0266E12-7EC5-408B-BAE3-CEE0AC15C916}" destId="{13378759-8EA2-4AB6-8FB8-E3560595F485}" srcOrd="0" destOrd="0" parTransId="{1EED3752-F6DF-409F-A54B-693ABC4FDB10}" sibTransId="{EF6B0E4C-D926-453C-987F-C85E786121CC}"/>
    <dgm:cxn modelId="{E8551D34-BCCE-4C8E-A725-8CD0826949E8}" type="presOf" srcId="{C0266E12-7EC5-408B-BAE3-CEE0AC15C916}" destId="{F04ED7DB-E21B-4376-B6BD-383545D7FCD1}" srcOrd="0" destOrd="0" presId="urn:microsoft.com/office/officeart/2005/8/layout/hList7"/>
    <dgm:cxn modelId="{4E583B34-F6B8-493B-BD81-81D31B90F845}" type="presOf" srcId="{2161C614-5A78-492A-B3F6-6B59965E50BC}" destId="{480E7EF3-59F3-4B27-86D2-C39DD56C8C9C}" srcOrd="0" destOrd="0" presId="urn:microsoft.com/office/officeart/2005/8/layout/hList7"/>
    <dgm:cxn modelId="{DDFF5738-CD2A-4357-9B07-6ED8A06A4F1B}" type="presOf" srcId="{EF6B0E4C-D926-453C-987F-C85E786121CC}" destId="{D1CAD929-591F-4072-8C65-7F1F9A71745D}" srcOrd="0" destOrd="0" presId="urn:microsoft.com/office/officeart/2005/8/layout/hList7"/>
    <dgm:cxn modelId="{4C516A53-43C9-438B-8DA0-81C8709D5CD2}" type="presOf" srcId="{494A4770-5EDD-40AA-8866-F6CB5BB66385}" destId="{4F32687F-001E-46BC-B2F8-96FD42E7598A}" srcOrd="1" destOrd="0" presId="urn:microsoft.com/office/officeart/2005/8/layout/hList7"/>
    <dgm:cxn modelId="{C2DF7153-A83E-4E9E-9C90-DE802C3EC6FA}" srcId="{C0266E12-7EC5-408B-BAE3-CEE0AC15C916}" destId="{5F66D989-3732-45AF-94E0-C29C1CC193E2}" srcOrd="3" destOrd="0" parTransId="{90AF99DA-4841-454A-8139-086474C94E8D}" sibTransId="{A56509C3-678F-45CA-9250-26E9EE572A20}"/>
    <dgm:cxn modelId="{72BA9075-2E54-47C9-A169-9BB431EB9864}" srcId="{C0266E12-7EC5-408B-BAE3-CEE0AC15C916}" destId="{C5B84679-BF3A-48F4-ACBF-7B27AF16DAA4}" srcOrd="2" destOrd="0" parTransId="{B9A60F21-5C74-4FDD-9A27-88FAB1DF26C4}" sibTransId="{2161C614-5A78-492A-B3F6-6B59965E50BC}"/>
    <dgm:cxn modelId="{B0A1FE55-37D8-4CE3-ACD4-723E3700CB27}" type="presOf" srcId="{C5B84679-BF3A-48F4-ACBF-7B27AF16DAA4}" destId="{7C288833-AD4F-4480-A984-9183D8DAB5CD}" srcOrd="0" destOrd="0" presId="urn:microsoft.com/office/officeart/2005/8/layout/hList7"/>
    <dgm:cxn modelId="{6C77568F-D424-46C5-BD7D-0D5F033937F2}" type="presOf" srcId="{494A4770-5EDD-40AA-8866-F6CB5BB66385}" destId="{219072E1-28FA-460C-A809-DA97022A07E1}" srcOrd="0" destOrd="0" presId="urn:microsoft.com/office/officeart/2005/8/layout/hList7"/>
    <dgm:cxn modelId="{BB52EA99-1ADC-47F8-93FD-1EFABEFD9F86}" type="presOf" srcId="{C5B84679-BF3A-48F4-ACBF-7B27AF16DAA4}" destId="{07774E2D-0951-4304-8D7E-51EA1BDC812F}" srcOrd="1" destOrd="0" presId="urn:microsoft.com/office/officeart/2005/8/layout/hList7"/>
    <dgm:cxn modelId="{E9470EBB-64C5-4D34-B5DC-097536CEEE37}" type="presOf" srcId="{5F66D989-3732-45AF-94E0-C29C1CC193E2}" destId="{5AA6543F-C417-4E6D-8FCB-FE7CDAAE0575}" srcOrd="1" destOrd="0" presId="urn:microsoft.com/office/officeart/2005/8/layout/hList7"/>
    <dgm:cxn modelId="{5F983ABD-BBDA-43D3-B3E2-88174129FBDA}" srcId="{C0266E12-7EC5-408B-BAE3-CEE0AC15C916}" destId="{494A4770-5EDD-40AA-8866-F6CB5BB66385}" srcOrd="1" destOrd="0" parTransId="{02273EB8-1BC3-4319-84CE-CE44812B1DDD}" sibTransId="{CF3E1D12-A097-4816-87E1-E2D406048AA1}"/>
    <dgm:cxn modelId="{7D0D28D2-FE28-4106-89A0-C2BA8DC0FD20}" type="presOf" srcId="{5F66D989-3732-45AF-94E0-C29C1CC193E2}" destId="{9E5EA96D-6AAF-4EE8-AD02-5BB87346BE7B}" srcOrd="0" destOrd="0" presId="urn:microsoft.com/office/officeart/2005/8/layout/hList7"/>
    <dgm:cxn modelId="{50D38FD9-0D99-4696-B6A5-2C952FE4804C}" type="presOf" srcId="{13378759-8EA2-4AB6-8FB8-E3560595F485}" destId="{76189D2F-D788-4B5C-B48F-2CB7CAB8915A}" srcOrd="1" destOrd="0" presId="urn:microsoft.com/office/officeart/2005/8/layout/hList7"/>
    <dgm:cxn modelId="{E434C8DC-A081-4508-9A8B-D596C0FA99D0}" type="presOf" srcId="{CF3E1D12-A097-4816-87E1-E2D406048AA1}" destId="{90F26918-3471-4DDE-B31E-F250309F7D4A}" srcOrd="0" destOrd="0" presId="urn:microsoft.com/office/officeart/2005/8/layout/hList7"/>
    <dgm:cxn modelId="{D3E7E513-B038-465D-836D-51CF18ADD148}" type="presParOf" srcId="{F04ED7DB-E21B-4376-B6BD-383545D7FCD1}" destId="{191EC696-5586-4677-9933-C8C275182778}" srcOrd="0" destOrd="0" presId="urn:microsoft.com/office/officeart/2005/8/layout/hList7"/>
    <dgm:cxn modelId="{DA50FBD2-3A5D-4BBF-AF73-CB2F43677876}" type="presParOf" srcId="{F04ED7DB-E21B-4376-B6BD-383545D7FCD1}" destId="{5285910A-9A97-410E-8D0E-488EF7FB11F3}" srcOrd="1" destOrd="0" presId="urn:microsoft.com/office/officeart/2005/8/layout/hList7"/>
    <dgm:cxn modelId="{36C04B52-C8D7-4BAC-B7FD-4453CA879CCC}" type="presParOf" srcId="{5285910A-9A97-410E-8D0E-488EF7FB11F3}" destId="{F21F2734-3736-4061-BC58-1FA5B4E4DE6D}" srcOrd="0" destOrd="0" presId="urn:microsoft.com/office/officeart/2005/8/layout/hList7"/>
    <dgm:cxn modelId="{321F6496-7FC0-46F6-8D98-61A4F4867F88}" type="presParOf" srcId="{F21F2734-3736-4061-BC58-1FA5B4E4DE6D}" destId="{818F7DB9-ED59-4102-A4B1-C71BAB9187BB}" srcOrd="0" destOrd="0" presId="urn:microsoft.com/office/officeart/2005/8/layout/hList7"/>
    <dgm:cxn modelId="{5BBF9EE5-ECDB-4A37-BBB3-43EB5DAC45D5}" type="presParOf" srcId="{F21F2734-3736-4061-BC58-1FA5B4E4DE6D}" destId="{76189D2F-D788-4B5C-B48F-2CB7CAB8915A}" srcOrd="1" destOrd="0" presId="urn:microsoft.com/office/officeart/2005/8/layout/hList7"/>
    <dgm:cxn modelId="{857C1BAF-9A9F-40EB-B446-9A60DBA8327F}" type="presParOf" srcId="{F21F2734-3736-4061-BC58-1FA5B4E4DE6D}" destId="{D73F3225-AADE-40AB-BEC4-22490E69AA05}" srcOrd="2" destOrd="0" presId="urn:microsoft.com/office/officeart/2005/8/layout/hList7"/>
    <dgm:cxn modelId="{73B54EA1-6109-48A0-A575-389238E34F60}" type="presParOf" srcId="{F21F2734-3736-4061-BC58-1FA5B4E4DE6D}" destId="{9E63AD6C-89AD-404F-AED9-E34D089C1B87}" srcOrd="3" destOrd="0" presId="urn:microsoft.com/office/officeart/2005/8/layout/hList7"/>
    <dgm:cxn modelId="{4FB2E7A6-4A7F-4E9A-B758-B4E3E07DE127}" type="presParOf" srcId="{5285910A-9A97-410E-8D0E-488EF7FB11F3}" destId="{D1CAD929-591F-4072-8C65-7F1F9A71745D}" srcOrd="1" destOrd="0" presId="urn:microsoft.com/office/officeart/2005/8/layout/hList7"/>
    <dgm:cxn modelId="{AECB2B93-1219-4077-8464-8FACAB50CBF0}" type="presParOf" srcId="{5285910A-9A97-410E-8D0E-488EF7FB11F3}" destId="{0A80913C-5543-4AF5-A065-1F733D2C5377}" srcOrd="2" destOrd="0" presId="urn:microsoft.com/office/officeart/2005/8/layout/hList7"/>
    <dgm:cxn modelId="{CBEF108C-28CB-478C-8F1B-06B25A04B8ED}" type="presParOf" srcId="{0A80913C-5543-4AF5-A065-1F733D2C5377}" destId="{219072E1-28FA-460C-A809-DA97022A07E1}" srcOrd="0" destOrd="0" presId="urn:microsoft.com/office/officeart/2005/8/layout/hList7"/>
    <dgm:cxn modelId="{A102D00F-F88C-4D9C-B4C4-7BE2AB56E79C}" type="presParOf" srcId="{0A80913C-5543-4AF5-A065-1F733D2C5377}" destId="{4F32687F-001E-46BC-B2F8-96FD42E7598A}" srcOrd="1" destOrd="0" presId="urn:microsoft.com/office/officeart/2005/8/layout/hList7"/>
    <dgm:cxn modelId="{80C1888A-818F-49DC-A2BC-D9095648424C}" type="presParOf" srcId="{0A80913C-5543-4AF5-A065-1F733D2C5377}" destId="{6F2924CC-803E-493C-9B2F-5B9E91BD8C97}" srcOrd="2" destOrd="0" presId="urn:microsoft.com/office/officeart/2005/8/layout/hList7"/>
    <dgm:cxn modelId="{7777D569-F6D6-4D3C-89DB-372B72AEB60F}" type="presParOf" srcId="{0A80913C-5543-4AF5-A065-1F733D2C5377}" destId="{40FB5B22-0385-4249-9818-A96A1E98C5D6}" srcOrd="3" destOrd="0" presId="urn:microsoft.com/office/officeart/2005/8/layout/hList7"/>
    <dgm:cxn modelId="{0C4B5AD3-C5FF-4819-AFA1-C2E97927A075}" type="presParOf" srcId="{5285910A-9A97-410E-8D0E-488EF7FB11F3}" destId="{90F26918-3471-4DDE-B31E-F250309F7D4A}" srcOrd="3" destOrd="0" presId="urn:microsoft.com/office/officeart/2005/8/layout/hList7"/>
    <dgm:cxn modelId="{2FAB4585-B5BA-4DA1-8F99-BE53DD77E244}" type="presParOf" srcId="{5285910A-9A97-410E-8D0E-488EF7FB11F3}" destId="{D8B301F9-38CD-4732-B73B-9C646035A3D3}" srcOrd="4" destOrd="0" presId="urn:microsoft.com/office/officeart/2005/8/layout/hList7"/>
    <dgm:cxn modelId="{21A73B08-71DB-42F8-9863-EC2F27168F7A}" type="presParOf" srcId="{D8B301F9-38CD-4732-B73B-9C646035A3D3}" destId="{7C288833-AD4F-4480-A984-9183D8DAB5CD}" srcOrd="0" destOrd="0" presId="urn:microsoft.com/office/officeart/2005/8/layout/hList7"/>
    <dgm:cxn modelId="{37B4458B-ABE8-462C-84EF-7ADC2BE5056C}" type="presParOf" srcId="{D8B301F9-38CD-4732-B73B-9C646035A3D3}" destId="{07774E2D-0951-4304-8D7E-51EA1BDC812F}" srcOrd="1" destOrd="0" presId="urn:microsoft.com/office/officeart/2005/8/layout/hList7"/>
    <dgm:cxn modelId="{2153F97A-8F22-4E79-AD61-5ACF7A5F9CB3}" type="presParOf" srcId="{D8B301F9-38CD-4732-B73B-9C646035A3D3}" destId="{29FF1BE7-D4E8-46CD-AF8B-7431116476F3}" srcOrd="2" destOrd="0" presId="urn:microsoft.com/office/officeart/2005/8/layout/hList7"/>
    <dgm:cxn modelId="{BBB6D1D3-39BC-4FAE-ACB0-64115E35EB40}" type="presParOf" srcId="{D8B301F9-38CD-4732-B73B-9C646035A3D3}" destId="{70A41D8C-4F60-45CD-BE1E-C7BC51476946}" srcOrd="3" destOrd="0" presId="urn:microsoft.com/office/officeart/2005/8/layout/hList7"/>
    <dgm:cxn modelId="{9CC21D3A-D90E-4CB1-89C4-7FB1CCB18C88}" type="presParOf" srcId="{5285910A-9A97-410E-8D0E-488EF7FB11F3}" destId="{480E7EF3-59F3-4B27-86D2-C39DD56C8C9C}" srcOrd="5" destOrd="0" presId="urn:microsoft.com/office/officeart/2005/8/layout/hList7"/>
    <dgm:cxn modelId="{6EE24F62-A3DD-4E9B-8586-194D1F0C09D5}" type="presParOf" srcId="{5285910A-9A97-410E-8D0E-488EF7FB11F3}" destId="{498D77A8-4C33-4056-A1F6-0D9D781C4083}" srcOrd="6" destOrd="0" presId="urn:microsoft.com/office/officeart/2005/8/layout/hList7"/>
    <dgm:cxn modelId="{F625C8C3-9D32-4506-8371-379DDC2716AE}" type="presParOf" srcId="{498D77A8-4C33-4056-A1F6-0D9D781C4083}" destId="{9E5EA96D-6AAF-4EE8-AD02-5BB87346BE7B}" srcOrd="0" destOrd="0" presId="urn:microsoft.com/office/officeart/2005/8/layout/hList7"/>
    <dgm:cxn modelId="{7C703A6D-B710-4109-8EA4-24DB832921C8}" type="presParOf" srcId="{498D77A8-4C33-4056-A1F6-0D9D781C4083}" destId="{5AA6543F-C417-4E6D-8FCB-FE7CDAAE0575}" srcOrd="1" destOrd="0" presId="urn:microsoft.com/office/officeart/2005/8/layout/hList7"/>
    <dgm:cxn modelId="{61C9E297-C40C-4446-8686-4D14B2E33B3E}" type="presParOf" srcId="{498D77A8-4C33-4056-A1F6-0D9D781C4083}" destId="{C54B87B0-C553-4C84-8235-76778DDE696A}" srcOrd="2" destOrd="0" presId="urn:microsoft.com/office/officeart/2005/8/layout/hList7"/>
    <dgm:cxn modelId="{1ED5E84B-6D2A-4989-A967-D2E5BB6DF2EF}" type="presParOf" srcId="{498D77A8-4C33-4056-A1F6-0D9D781C4083}" destId="{5A6EDB86-E0A1-49A3-8A00-5D6AD2B602F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40BE04-E4AD-483C-9FDE-136997CF676D}" type="doc">
      <dgm:prSet loTypeId="urn:microsoft.com/office/officeart/2005/8/layout/arrow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5042DF82-0FE7-4474-812C-7965EAE7271F}">
      <dgm:prSet phldrT="[Tekst]"/>
      <dgm:spPr/>
      <dgm:t>
        <a:bodyPr/>
        <a:lstStyle/>
        <a:p>
          <a:r>
            <a:rPr lang="pl-PL" dirty="0"/>
            <a:t>biti napastovan</a:t>
          </a:r>
          <a:endParaRPr lang="hr-HR" dirty="0"/>
        </a:p>
      </dgm:t>
    </dgm:pt>
    <dgm:pt modelId="{E6600D88-FD70-484A-A648-DC4869E32FB9}" type="parTrans" cxnId="{E8D5C35A-D91E-41E7-9575-023A3E651E6E}">
      <dgm:prSet/>
      <dgm:spPr/>
      <dgm:t>
        <a:bodyPr/>
        <a:lstStyle/>
        <a:p>
          <a:endParaRPr lang="hr-HR"/>
        </a:p>
      </dgm:t>
    </dgm:pt>
    <dgm:pt modelId="{E5730BC7-6645-4273-B305-5AF8645B1E09}" type="sibTrans" cxnId="{E8D5C35A-D91E-41E7-9575-023A3E651E6E}">
      <dgm:prSet/>
      <dgm:spPr/>
      <dgm:t>
        <a:bodyPr/>
        <a:lstStyle/>
        <a:p>
          <a:endParaRPr lang="hr-HR"/>
        </a:p>
      </dgm:t>
    </dgm:pt>
    <dgm:pt modelId="{D5591589-64ED-4639-B3B1-EB632E25D70A}">
      <dgm:prSet phldrT="[Tekst]"/>
      <dgm:spPr/>
      <dgm:t>
        <a:bodyPr/>
        <a:lstStyle/>
        <a:p>
          <a:r>
            <a:rPr lang="pl-PL" dirty="0"/>
            <a:t>pristati </a:t>
          </a:r>
          <a:br>
            <a:rPr lang="pl-PL" dirty="0"/>
          </a:br>
          <a:r>
            <a:rPr lang="pl-PL" dirty="0"/>
            <a:t>na napast</a:t>
          </a:r>
          <a:endParaRPr lang="hr-HR" dirty="0"/>
        </a:p>
      </dgm:t>
    </dgm:pt>
    <dgm:pt modelId="{606E55F5-7240-4367-A3B2-F595524134B7}" type="parTrans" cxnId="{DFA3B379-BFB1-48C2-A73D-5FDC364FCF20}">
      <dgm:prSet/>
      <dgm:spPr/>
      <dgm:t>
        <a:bodyPr/>
        <a:lstStyle/>
        <a:p>
          <a:endParaRPr lang="hr-HR"/>
        </a:p>
      </dgm:t>
    </dgm:pt>
    <dgm:pt modelId="{069DAF8C-C7A3-4266-A749-DAE84E66831B}" type="sibTrans" cxnId="{DFA3B379-BFB1-48C2-A73D-5FDC364FCF20}">
      <dgm:prSet/>
      <dgm:spPr/>
      <dgm:t>
        <a:bodyPr/>
        <a:lstStyle/>
        <a:p>
          <a:endParaRPr lang="hr-HR"/>
        </a:p>
      </dgm:t>
    </dgm:pt>
    <dgm:pt modelId="{F8E61B0F-4C2A-475E-88BA-2F779BDDCF2A}" type="pres">
      <dgm:prSet presAssocID="{1540BE04-E4AD-483C-9FDE-136997CF676D}" presName="compositeShape" presStyleCnt="0">
        <dgm:presLayoutVars>
          <dgm:chMax val="2"/>
          <dgm:dir/>
          <dgm:resizeHandles val="exact"/>
        </dgm:presLayoutVars>
      </dgm:prSet>
      <dgm:spPr/>
    </dgm:pt>
    <dgm:pt modelId="{E2E830AD-023D-4B39-8EBA-B6251AA6F41B}" type="pres">
      <dgm:prSet presAssocID="{5042DF82-0FE7-4474-812C-7965EAE7271F}" presName="upArrow" presStyleLbl="node1" presStyleIdx="0" presStyleCnt="2"/>
      <dgm:spPr/>
    </dgm:pt>
    <dgm:pt modelId="{46F6AEA6-F8C8-4D31-B681-D0A413335130}" type="pres">
      <dgm:prSet presAssocID="{5042DF82-0FE7-4474-812C-7965EAE7271F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55367F7B-F8D7-4BBE-95F7-B449A563C579}" type="pres">
      <dgm:prSet presAssocID="{D5591589-64ED-4639-B3B1-EB632E25D70A}" presName="downArrow" presStyleLbl="node1" presStyleIdx="1" presStyleCnt="2"/>
      <dgm:spPr/>
    </dgm:pt>
    <dgm:pt modelId="{407748D6-FDBA-4662-B649-2C401ED1A1CB}" type="pres">
      <dgm:prSet presAssocID="{D5591589-64ED-4639-B3B1-EB632E25D70A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974DED29-A372-49BE-A13C-A06A2EEF1624}" type="presOf" srcId="{D5591589-64ED-4639-B3B1-EB632E25D70A}" destId="{407748D6-FDBA-4662-B649-2C401ED1A1CB}" srcOrd="0" destOrd="0" presId="urn:microsoft.com/office/officeart/2005/8/layout/arrow4"/>
    <dgm:cxn modelId="{A67F3046-4355-470F-8D5D-3B015AE28C32}" type="presOf" srcId="{5042DF82-0FE7-4474-812C-7965EAE7271F}" destId="{46F6AEA6-F8C8-4D31-B681-D0A413335130}" srcOrd="0" destOrd="0" presId="urn:microsoft.com/office/officeart/2005/8/layout/arrow4"/>
    <dgm:cxn modelId="{DFA3B379-BFB1-48C2-A73D-5FDC364FCF20}" srcId="{1540BE04-E4AD-483C-9FDE-136997CF676D}" destId="{D5591589-64ED-4639-B3B1-EB632E25D70A}" srcOrd="1" destOrd="0" parTransId="{606E55F5-7240-4367-A3B2-F595524134B7}" sibTransId="{069DAF8C-C7A3-4266-A749-DAE84E66831B}"/>
    <dgm:cxn modelId="{E8D5C35A-D91E-41E7-9575-023A3E651E6E}" srcId="{1540BE04-E4AD-483C-9FDE-136997CF676D}" destId="{5042DF82-0FE7-4474-812C-7965EAE7271F}" srcOrd="0" destOrd="0" parTransId="{E6600D88-FD70-484A-A648-DC4869E32FB9}" sibTransId="{E5730BC7-6645-4273-B305-5AF8645B1E09}"/>
    <dgm:cxn modelId="{35C63CA9-6DB4-4401-82CC-1A3163091627}" type="presOf" srcId="{1540BE04-E4AD-483C-9FDE-136997CF676D}" destId="{F8E61B0F-4C2A-475E-88BA-2F779BDDCF2A}" srcOrd="0" destOrd="0" presId="urn:microsoft.com/office/officeart/2005/8/layout/arrow4"/>
    <dgm:cxn modelId="{36E265A2-F405-46E7-9C88-524A70CAD326}" type="presParOf" srcId="{F8E61B0F-4C2A-475E-88BA-2F779BDDCF2A}" destId="{E2E830AD-023D-4B39-8EBA-B6251AA6F41B}" srcOrd="0" destOrd="0" presId="urn:microsoft.com/office/officeart/2005/8/layout/arrow4"/>
    <dgm:cxn modelId="{06D80A55-435E-4064-8C8C-75818B43786F}" type="presParOf" srcId="{F8E61B0F-4C2A-475E-88BA-2F779BDDCF2A}" destId="{46F6AEA6-F8C8-4D31-B681-D0A413335130}" srcOrd="1" destOrd="0" presId="urn:microsoft.com/office/officeart/2005/8/layout/arrow4"/>
    <dgm:cxn modelId="{F099BD9B-A69C-4063-9194-A53D7D7CBA95}" type="presParOf" srcId="{F8E61B0F-4C2A-475E-88BA-2F779BDDCF2A}" destId="{55367F7B-F8D7-4BBE-95F7-B449A563C579}" srcOrd="2" destOrd="0" presId="urn:microsoft.com/office/officeart/2005/8/layout/arrow4"/>
    <dgm:cxn modelId="{1435BC35-D58B-4DF3-99F6-06B5044075D7}" type="presParOf" srcId="{F8E61B0F-4C2A-475E-88BA-2F779BDDCF2A}" destId="{407748D6-FDBA-4662-B649-2C401ED1A1C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40BE04-E4AD-483C-9FDE-136997CF676D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41BE4278-F025-4A1F-B77B-EBE725222270}">
      <dgm:prSet/>
      <dgm:spPr/>
      <dgm:t>
        <a:bodyPr/>
        <a:lstStyle/>
        <a:p>
          <a:r>
            <a:rPr lang="hr-HR" dirty="0"/>
            <a:t>Napasti</a:t>
          </a:r>
        </a:p>
      </dgm:t>
    </dgm:pt>
    <dgm:pt modelId="{D8218E96-A4BE-4D88-86D9-581A0FB7C6EC}" type="parTrans" cxnId="{98C08ECC-1C9E-4993-972E-735A0647A61E}">
      <dgm:prSet/>
      <dgm:spPr/>
      <dgm:t>
        <a:bodyPr/>
        <a:lstStyle/>
        <a:p>
          <a:endParaRPr lang="hr-HR"/>
        </a:p>
      </dgm:t>
    </dgm:pt>
    <dgm:pt modelId="{6E2B825B-33ED-42D8-B9B4-811881606074}" type="sibTrans" cxnId="{98C08ECC-1C9E-4993-972E-735A0647A61E}">
      <dgm:prSet/>
      <dgm:spPr/>
      <dgm:t>
        <a:bodyPr/>
        <a:lstStyle/>
        <a:p>
          <a:endParaRPr lang="hr-HR"/>
        </a:p>
      </dgm:t>
    </dgm:pt>
    <dgm:pt modelId="{ACD82B18-26BB-435D-8E13-328F3CD3E4BF}">
      <dgm:prSet/>
      <dgm:spPr/>
      <dgm:t>
        <a:bodyPr/>
        <a:lstStyle/>
        <a:p>
          <a:r>
            <a:rPr lang="hr-HR" dirty="0"/>
            <a:t>zamke kojima se đavao služi da vjernike prevari i navede na grijeh,   koji u konačnici uzrokuje fizičku i duhovnu smrt</a:t>
          </a:r>
        </a:p>
      </dgm:t>
    </dgm:pt>
    <dgm:pt modelId="{610C5383-661B-44D2-8B4E-4DFCD362E29D}" type="parTrans" cxnId="{7B84A0EA-7206-487F-9302-A4A35047CBE7}">
      <dgm:prSet/>
      <dgm:spPr/>
      <dgm:t>
        <a:bodyPr/>
        <a:lstStyle/>
        <a:p>
          <a:endParaRPr lang="hr-HR"/>
        </a:p>
      </dgm:t>
    </dgm:pt>
    <dgm:pt modelId="{B9149597-4C2C-4432-AC93-8D40E87A6F6E}" type="sibTrans" cxnId="{7B84A0EA-7206-487F-9302-A4A35047CBE7}">
      <dgm:prSet/>
      <dgm:spPr/>
      <dgm:t>
        <a:bodyPr/>
        <a:lstStyle/>
        <a:p>
          <a:endParaRPr lang="hr-HR"/>
        </a:p>
      </dgm:t>
    </dgm:pt>
    <dgm:pt modelId="{645EB45A-DAFE-41C5-8452-610A96F7E803}">
      <dgm:prSet phldrT="[Tekst]"/>
      <dgm:spPr/>
      <dgm:t>
        <a:bodyPr/>
        <a:lstStyle/>
        <a:p>
          <a:r>
            <a:rPr lang="hr-HR" dirty="0"/>
            <a:t>Kušnje</a:t>
          </a:r>
        </a:p>
      </dgm:t>
    </dgm:pt>
    <dgm:pt modelId="{06D6A14E-E3A6-4DD1-B410-0CC7F491BD16}" type="parTrans" cxnId="{D35327C6-F388-4434-9C6A-6DC6F80A9CC9}">
      <dgm:prSet/>
      <dgm:spPr/>
      <dgm:t>
        <a:bodyPr/>
        <a:lstStyle/>
        <a:p>
          <a:endParaRPr lang="hr-HR"/>
        </a:p>
      </dgm:t>
    </dgm:pt>
    <dgm:pt modelId="{2C3CC88B-2B69-4BF9-ADE4-9D072F8B9CA8}" type="sibTrans" cxnId="{D35327C6-F388-4434-9C6A-6DC6F80A9CC9}">
      <dgm:prSet/>
      <dgm:spPr/>
      <dgm:t>
        <a:bodyPr/>
        <a:lstStyle/>
        <a:p>
          <a:endParaRPr lang="hr-HR"/>
        </a:p>
      </dgm:t>
    </dgm:pt>
    <dgm:pt modelId="{3FFA886E-AD2B-4253-B412-5A9041A1D31B}">
      <dgm:prSet phldrT="[Tekst]"/>
      <dgm:spPr/>
      <dgm:t>
        <a:bodyPr/>
        <a:lstStyle/>
        <a:p>
          <a:r>
            <a:rPr lang="hr-HR" dirty="0"/>
            <a:t>dolaze od Boga</a:t>
          </a:r>
        </a:p>
      </dgm:t>
    </dgm:pt>
    <dgm:pt modelId="{3105571A-73C5-4B06-8E68-F671CCCA3BC2}" type="parTrans" cxnId="{640DFF44-4FA6-4851-9AF2-C2B16E511306}">
      <dgm:prSet/>
      <dgm:spPr/>
      <dgm:t>
        <a:bodyPr/>
        <a:lstStyle/>
        <a:p>
          <a:endParaRPr lang="hr-HR"/>
        </a:p>
      </dgm:t>
    </dgm:pt>
    <dgm:pt modelId="{C3E99920-A220-4583-82DD-338415EF74FA}" type="sibTrans" cxnId="{640DFF44-4FA6-4851-9AF2-C2B16E511306}">
      <dgm:prSet/>
      <dgm:spPr/>
      <dgm:t>
        <a:bodyPr/>
        <a:lstStyle/>
        <a:p>
          <a:endParaRPr lang="hr-HR"/>
        </a:p>
      </dgm:t>
    </dgm:pt>
    <dgm:pt modelId="{8BF6FD23-69EE-4194-B3CE-6AFEC9CEF957}">
      <dgm:prSet phldrT="[Tekst]"/>
      <dgm:spPr/>
      <dgm:t>
        <a:bodyPr/>
        <a:lstStyle/>
        <a:p>
          <a:r>
            <a:rPr lang="hr-HR" dirty="0"/>
            <a:t>nikad ne uzrokuju smrt ili propast</a:t>
          </a:r>
        </a:p>
      </dgm:t>
    </dgm:pt>
    <dgm:pt modelId="{D829B9A9-44E0-479B-BD68-EEE0EA721DF1}" type="parTrans" cxnId="{871A2179-D260-43C2-9DFC-E5348E5E3253}">
      <dgm:prSet/>
      <dgm:spPr/>
      <dgm:t>
        <a:bodyPr/>
        <a:lstStyle/>
        <a:p>
          <a:endParaRPr lang="hr-HR"/>
        </a:p>
      </dgm:t>
    </dgm:pt>
    <dgm:pt modelId="{D572B13F-2E8F-4AA3-A601-CBC05ED3E3D5}" type="sibTrans" cxnId="{871A2179-D260-43C2-9DFC-E5348E5E3253}">
      <dgm:prSet/>
      <dgm:spPr/>
      <dgm:t>
        <a:bodyPr/>
        <a:lstStyle/>
        <a:p>
          <a:endParaRPr lang="hr-HR"/>
        </a:p>
      </dgm:t>
    </dgm:pt>
    <dgm:pt modelId="{4C7C9A17-B716-4F42-AFDC-84A2B2095F57}">
      <dgm:prSet phldrT="[Tekst]"/>
      <dgm:spPr/>
      <dgm:t>
        <a:bodyPr/>
        <a:lstStyle/>
        <a:p>
          <a:r>
            <a:rPr lang="hr-HR" dirty="0"/>
            <a:t>jačaju nas u vjeri </a:t>
          </a:r>
          <a:br>
            <a:rPr lang="hr-HR" dirty="0"/>
          </a:br>
          <a:r>
            <a:rPr lang="hr-HR" dirty="0"/>
            <a:t>i strpljenju </a:t>
          </a:r>
        </a:p>
      </dgm:t>
    </dgm:pt>
    <dgm:pt modelId="{18C57A5A-DD96-4A56-9C3E-E25831E1EB3D}" type="parTrans" cxnId="{A9146DDB-CD31-464C-834B-21309083E6D6}">
      <dgm:prSet/>
      <dgm:spPr/>
      <dgm:t>
        <a:bodyPr/>
        <a:lstStyle/>
        <a:p>
          <a:endParaRPr lang="hr-HR"/>
        </a:p>
      </dgm:t>
    </dgm:pt>
    <dgm:pt modelId="{61464720-D787-4D6F-9A9A-8C20D3DB0393}" type="sibTrans" cxnId="{A9146DDB-CD31-464C-834B-21309083E6D6}">
      <dgm:prSet/>
      <dgm:spPr/>
      <dgm:t>
        <a:bodyPr/>
        <a:lstStyle/>
        <a:p>
          <a:endParaRPr lang="hr-HR"/>
        </a:p>
      </dgm:t>
    </dgm:pt>
    <dgm:pt modelId="{F8888D53-732F-4CAC-8A42-5A9C83ADDF01}" type="pres">
      <dgm:prSet presAssocID="{1540BE04-E4AD-483C-9FDE-136997CF676D}" presName="compositeShape" presStyleCnt="0">
        <dgm:presLayoutVars>
          <dgm:chMax val="2"/>
          <dgm:dir/>
          <dgm:resizeHandles val="exact"/>
        </dgm:presLayoutVars>
      </dgm:prSet>
      <dgm:spPr/>
    </dgm:pt>
    <dgm:pt modelId="{27B24FE6-30EB-4E62-8A9D-4872427B29E6}" type="pres">
      <dgm:prSet presAssocID="{1540BE04-E4AD-483C-9FDE-136997CF676D}" presName="divider" presStyleLbl="fgShp" presStyleIdx="0" presStyleCnt="1"/>
      <dgm:spPr/>
    </dgm:pt>
    <dgm:pt modelId="{D3C72A51-FDA8-4954-B0B4-782461CC9EBA}" type="pres">
      <dgm:prSet presAssocID="{41BE4278-F025-4A1F-B77B-EBE725222270}" presName="downArrow" presStyleLbl="node1" presStyleIdx="0" presStyleCnt="2"/>
      <dgm:spPr/>
    </dgm:pt>
    <dgm:pt modelId="{188F9AE3-BA35-4F91-B220-2039D90C776D}" type="pres">
      <dgm:prSet presAssocID="{41BE4278-F025-4A1F-B77B-EBE725222270}" presName="downArrowText" presStyleLbl="revTx" presStyleIdx="0" presStyleCnt="2">
        <dgm:presLayoutVars>
          <dgm:bulletEnabled val="1"/>
        </dgm:presLayoutVars>
      </dgm:prSet>
      <dgm:spPr/>
    </dgm:pt>
    <dgm:pt modelId="{CDB463EF-5F22-4EFD-BB1A-23D4F3C08FEA}" type="pres">
      <dgm:prSet presAssocID="{645EB45A-DAFE-41C5-8452-610A96F7E803}" presName="upArrow" presStyleLbl="node1" presStyleIdx="1" presStyleCnt="2"/>
      <dgm:spPr/>
    </dgm:pt>
    <dgm:pt modelId="{78F85FD4-BA35-4A72-96BF-55E3410C3255}" type="pres">
      <dgm:prSet presAssocID="{645EB45A-DAFE-41C5-8452-610A96F7E803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C9DC8604-2DE5-4D1E-BBD3-A56FDE09E7E7}" type="presOf" srcId="{41BE4278-F025-4A1F-B77B-EBE725222270}" destId="{188F9AE3-BA35-4F91-B220-2039D90C776D}" srcOrd="0" destOrd="0" presId="urn:microsoft.com/office/officeart/2005/8/layout/arrow3"/>
    <dgm:cxn modelId="{7498F42D-4A94-4A98-AF04-0FF8E47B5D3D}" type="presOf" srcId="{1540BE04-E4AD-483C-9FDE-136997CF676D}" destId="{F8888D53-732F-4CAC-8A42-5A9C83ADDF01}" srcOrd="0" destOrd="0" presId="urn:microsoft.com/office/officeart/2005/8/layout/arrow3"/>
    <dgm:cxn modelId="{3CE21E62-B213-43E6-9DE5-3F25C2BE8647}" type="presOf" srcId="{3FFA886E-AD2B-4253-B412-5A9041A1D31B}" destId="{78F85FD4-BA35-4A72-96BF-55E3410C3255}" srcOrd="0" destOrd="1" presId="urn:microsoft.com/office/officeart/2005/8/layout/arrow3"/>
    <dgm:cxn modelId="{640DFF44-4FA6-4851-9AF2-C2B16E511306}" srcId="{645EB45A-DAFE-41C5-8452-610A96F7E803}" destId="{3FFA886E-AD2B-4253-B412-5A9041A1D31B}" srcOrd="0" destOrd="0" parTransId="{3105571A-73C5-4B06-8E68-F671CCCA3BC2}" sibTransId="{C3E99920-A220-4583-82DD-338415EF74FA}"/>
    <dgm:cxn modelId="{887F5147-B6FA-4215-906D-BCB20B380D05}" type="presOf" srcId="{ACD82B18-26BB-435D-8E13-328F3CD3E4BF}" destId="{188F9AE3-BA35-4F91-B220-2039D90C776D}" srcOrd="0" destOrd="1" presId="urn:microsoft.com/office/officeart/2005/8/layout/arrow3"/>
    <dgm:cxn modelId="{871A2179-D260-43C2-9DFC-E5348E5E3253}" srcId="{645EB45A-DAFE-41C5-8452-610A96F7E803}" destId="{8BF6FD23-69EE-4194-B3CE-6AFEC9CEF957}" srcOrd="1" destOrd="0" parTransId="{D829B9A9-44E0-479B-BD68-EEE0EA721DF1}" sibTransId="{D572B13F-2E8F-4AA3-A601-CBC05ED3E3D5}"/>
    <dgm:cxn modelId="{D35327C6-F388-4434-9C6A-6DC6F80A9CC9}" srcId="{1540BE04-E4AD-483C-9FDE-136997CF676D}" destId="{645EB45A-DAFE-41C5-8452-610A96F7E803}" srcOrd="1" destOrd="0" parTransId="{06D6A14E-E3A6-4DD1-B410-0CC7F491BD16}" sibTransId="{2C3CC88B-2B69-4BF9-ADE4-9D072F8B9CA8}"/>
    <dgm:cxn modelId="{98C08ECC-1C9E-4993-972E-735A0647A61E}" srcId="{1540BE04-E4AD-483C-9FDE-136997CF676D}" destId="{41BE4278-F025-4A1F-B77B-EBE725222270}" srcOrd="0" destOrd="0" parTransId="{D8218E96-A4BE-4D88-86D9-581A0FB7C6EC}" sibTransId="{6E2B825B-33ED-42D8-B9B4-811881606074}"/>
    <dgm:cxn modelId="{218C05CE-7701-454B-8AE9-43E22CDA9C54}" type="presOf" srcId="{4C7C9A17-B716-4F42-AFDC-84A2B2095F57}" destId="{78F85FD4-BA35-4A72-96BF-55E3410C3255}" srcOrd="0" destOrd="3" presId="urn:microsoft.com/office/officeart/2005/8/layout/arrow3"/>
    <dgm:cxn modelId="{304C8CCF-9BBE-42AC-84C2-E521C0DB4B04}" type="presOf" srcId="{645EB45A-DAFE-41C5-8452-610A96F7E803}" destId="{78F85FD4-BA35-4A72-96BF-55E3410C3255}" srcOrd="0" destOrd="0" presId="urn:microsoft.com/office/officeart/2005/8/layout/arrow3"/>
    <dgm:cxn modelId="{A9146DDB-CD31-464C-834B-21309083E6D6}" srcId="{645EB45A-DAFE-41C5-8452-610A96F7E803}" destId="{4C7C9A17-B716-4F42-AFDC-84A2B2095F57}" srcOrd="2" destOrd="0" parTransId="{18C57A5A-DD96-4A56-9C3E-E25831E1EB3D}" sibTransId="{61464720-D787-4D6F-9A9A-8C20D3DB0393}"/>
    <dgm:cxn modelId="{7B84A0EA-7206-487F-9302-A4A35047CBE7}" srcId="{41BE4278-F025-4A1F-B77B-EBE725222270}" destId="{ACD82B18-26BB-435D-8E13-328F3CD3E4BF}" srcOrd="0" destOrd="0" parTransId="{610C5383-661B-44D2-8B4E-4DFCD362E29D}" sibTransId="{B9149597-4C2C-4432-AC93-8D40E87A6F6E}"/>
    <dgm:cxn modelId="{FF95FAF5-2356-4936-9F98-E70622A5C325}" type="presOf" srcId="{8BF6FD23-69EE-4194-B3CE-6AFEC9CEF957}" destId="{78F85FD4-BA35-4A72-96BF-55E3410C3255}" srcOrd="0" destOrd="2" presId="urn:microsoft.com/office/officeart/2005/8/layout/arrow3"/>
    <dgm:cxn modelId="{E59196C8-8E74-485A-BE97-E187C6607140}" type="presParOf" srcId="{F8888D53-732F-4CAC-8A42-5A9C83ADDF01}" destId="{27B24FE6-30EB-4E62-8A9D-4872427B29E6}" srcOrd="0" destOrd="0" presId="urn:microsoft.com/office/officeart/2005/8/layout/arrow3"/>
    <dgm:cxn modelId="{58360750-0B2A-4724-B513-B07009BA15D1}" type="presParOf" srcId="{F8888D53-732F-4CAC-8A42-5A9C83ADDF01}" destId="{D3C72A51-FDA8-4954-B0B4-782461CC9EBA}" srcOrd="1" destOrd="0" presId="urn:microsoft.com/office/officeart/2005/8/layout/arrow3"/>
    <dgm:cxn modelId="{AEC62598-B23B-4415-B0A4-C6BFCCAB81AC}" type="presParOf" srcId="{F8888D53-732F-4CAC-8A42-5A9C83ADDF01}" destId="{188F9AE3-BA35-4F91-B220-2039D90C776D}" srcOrd="2" destOrd="0" presId="urn:microsoft.com/office/officeart/2005/8/layout/arrow3"/>
    <dgm:cxn modelId="{FAB7BCEE-2C92-40C3-8CD2-DA9407A26F25}" type="presParOf" srcId="{F8888D53-732F-4CAC-8A42-5A9C83ADDF01}" destId="{CDB463EF-5F22-4EFD-BB1A-23D4F3C08FEA}" srcOrd="3" destOrd="0" presId="urn:microsoft.com/office/officeart/2005/8/layout/arrow3"/>
    <dgm:cxn modelId="{6F27935E-2518-480F-96A0-3D6B2EB2D0AF}" type="presParOf" srcId="{F8888D53-732F-4CAC-8A42-5A9C83ADDF01}" destId="{78F85FD4-BA35-4A72-96BF-55E3410C325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122CE4-CD19-4F43-A27A-27E70A9E9EB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789A2F59-0B55-49A1-A2BC-11FB6008CC4C}">
      <dgm:prSet/>
      <dgm:spPr/>
      <dgm:t>
        <a:bodyPr/>
        <a:lstStyle/>
        <a:p>
          <a:r>
            <a:rPr lang="hr-HR" dirty="0"/>
            <a:t>događa se nakon krštenja u Jordanu</a:t>
          </a:r>
        </a:p>
      </dgm:t>
    </dgm:pt>
    <dgm:pt modelId="{C41D0A37-1ADF-4EAD-8A4B-571220058674}" type="parTrans" cxnId="{D89EAF3D-277B-4001-96CE-11689F60BF0C}">
      <dgm:prSet/>
      <dgm:spPr/>
      <dgm:t>
        <a:bodyPr/>
        <a:lstStyle/>
        <a:p>
          <a:endParaRPr lang="hr-HR"/>
        </a:p>
      </dgm:t>
    </dgm:pt>
    <dgm:pt modelId="{CDE7C1DA-301A-4834-BD93-35A2EB89AFE6}" type="sibTrans" cxnId="{D89EAF3D-277B-4001-96CE-11689F60BF0C}">
      <dgm:prSet/>
      <dgm:spPr/>
      <dgm:t>
        <a:bodyPr/>
        <a:lstStyle/>
        <a:p>
          <a:endParaRPr lang="hr-HR"/>
        </a:p>
      </dgm:t>
    </dgm:pt>
    <dgm:pt modelId="{45E33A67-2AE9-48E2-94F6-0E894164D9A2}">
      <dgm:prSet/>
      <dgm:spPr/>
      <dgm:t>
        <a:bodyPr/>
        <a:lstStyle/>
        <a:p>
          <a:r>
            <a:rPr lang="hr-HR" dirty="0"/>
            <a:t>nakon što se Duh Sveti u liku goluba spustio na Isusa uz riječi „Ovo je Sin moj ljubljeni“</a:t>
          </a:r>
        </a:p>
      </dgm:t>
    </dgm:pt>
    <dgm:pt modelId="{7B4B47C5-1270-46DF-9EF5-81F25B93F122}" type="parTrans" cxnId="{F953369A-5184-4613-B3E5-0A536427367D}">
      <dgm:prSet/>
      <dgm:spPr/>
      <dgm:t>
        <a:bodyPr/>
        <a:lstStyle/>
        <a:p>
          <a:endParaRPr lang="hr-HR"/>
        </a:p>
      </dgm:t>
    </dgm:pt>
    <dgm:pt modelId="{B816AE7B-79E3-4948-8686-E22122907EA9}" type="sibTrans" cxnId="{F953369A-5184-4613-B3E5-0A536427367D}">
      <dgm:prSet/>
      <dgm:spPr/>
      <dgm:t>
        <a:bodyPr/>
        <a:lstStyle/>
        <a:p>
          <a:endParaRPr lang="hr-HR"/>
        </a:p>
      </dgm:t>
    </dgm:pt>
    <dgm:pt modelId="{AC6F9FB5-3C87-4F22-8D3E-9C64910846CB}">
      <dgm:prSet/>
      <dgm:spPr/>
      <dgm:t>
        <a:bodyPr/>
        <a:lstStyle/>
        <a:p>
          <a:r>
            <a:rPr lang="hr-HR"/>
            <a:t>đavao se upliće u Isusov život, napastuje Sina Božjega</a:t>
          </a:r>
        </a:p>
      </dgm:t>
    </dgm:pt>
    <dgm:pt modelId="{F79F506F-111C-43E2-B553-0DF91AEE4FD7}" type="parTrans" cxnId="{D9B7E326-F7F2-4584-A991-D3697AD20B05}">
      <dgm:prSet/>
      <dgm:spPr/>
      <dgm:t>
        <a:bodyPr/>
        <a:lstStyle/>
        <a:p>
          <a:endParaRPr lang="hr-HR"/>
        </a:p>
      </dgm:t>
    </dgm:pt>
    <dgm:pt modelId="{80376DED-B75D-4567-B30B-4ACA6952C046}" type="sibTrans" cxnId="{D9B7E326-F7F2-4584-A991-D3697AD20B05}">
      <dgm:prSet/>
      <dgm:spPr/>
      <dgm:t>
        <a:bodyPr/>
        <a:lstStyle/>
        <a:p>
          <a:endParaRPr lang="hr-HR"/>
        </a:p>
      </dgm:t>
    </dgm:pt>
    <dgm:pt modelId="{816C56C9-E22F-4E88-8001-B77E1E0F1C96}" type="pres">
      <dgm:prSet presAssocID="{A6122CE4-CD19-4F43-A27A-27E70A9E9EBF}" presName="linear" presStyleCnt="0">
        <dgm:presLayoutVars>
          <dgm:animLvl val="lvl"/>
          <dgm:resizeHandles val="exact"/>
        </dgm:presLayoutVars>
      </dgm:prSet>
      <dgm:spPr/>
    </dgm:pt>
    <dgm:pt modelId="{3B77CF6A-78AD-4ED6-AB19-304E443D52B9}" type="pres">
      <dgm:prSet presAssocID="{789A2F59-0B55-49A1-A2BC-11FB6008CC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502D54-F4B6-450E-AF35-D477296A2644}" type="pres">
      <dgm:prSet presAssocID="{CDE7C1DA-301A-4834-BD93-35A2EB89AFE6}" presName="spacer" presStyleCnt="0"/>
      <dgm:spPr/>
    </dgm:pt>
    <dgm:pt modelId="{018C96C6-4EC2-4868-8B7F-178EA10B2D3F}" type="pres">
      <dgm:prSet presAssocID="{45E33A67-2AE9-48E2-94F6-0E894164D9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B075FC-5087-4A26-859A-DF64834B5044}" type="pres">
      <dgm:prSet presAssocID="{B816AE7B-79E3-4948-8686-E22122907EA9}" presName="spacer" presStyleCnt="0"/>
      <dgm:spPr/>
    </dgm:pt>
    <dgm:pt modelId="{309AFF37-3695-464B-9E13-ED084BF05F9E}" type="pres">
      <dgm:prSet presAssocID="{AC6F9FB5-3C87-4F22-8D3E-9C64910846C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430000A-105F-43B1-B285-06DE88A81257}" type="presOf" srcId="{A6122CE4-CD19-4F43-A27A-27E70A9E9EBF}" destId="{816C56C9-E22F-4E88-8001-B77E1E0F1C96}" srcOrd="0" destOrd="0" presId="urn:microsoft.com/office/officeart/2005/8/layout/vList2"/>
    <dgm:cxn modelId="{D9B7E326-F7F2-4584-A991-D3697AD20B05}" srcId="{A6122CE4-CD19-4F43-A27A-27E70A9E9EBF}" destId="{AC6F9FB5-3C87-4F22-8D3E-9C64910846CB}" srcOrd="2" destOrd="0" parTransId="{F79F506F-111C-43E2-B553-0DF91AEE4FD7}" sibTransId="{80376DED-B75D-4567-B30B-4ACA6952C046}"/>
    <dgm:cxn modelId="{17A8B627-8B1D-4E2F-8B00-576F2690A182}" type="presOf" srcId="{789A2F59-0B55-49A1-A2BC-11FB6008CC4C}" destId="{3B77CF6A-78AD-4ED6-AB19-304E443D52B9}" srcOrd="0" destOrd="0" presId="urn:microsoft.com/office/officeart/2005/8/layout/vList2"/>
    <dgm:cxn modelId="{D89EAF3D-277B-4001-96CE-11689F60BF0C}" srcId="{A6122CE4-CD19-4F43-A27A-27E70A9E9EBF}" destId="{789A2F59-0B55-49A1-A2BC-11FB6008CC4C}" srcOrd="0" destOrd="0" parTransId="{C41D0A37-1ADF-4EAD-8A4B-571220058674}" sibTransId="{CDE7C1DA-301A-4834-BD93-35A2EB89AFE6}"/>
    <dgm:cxn modelId="{DE379375-C786-47EA-8E14-AE253D97DFF5}" type="presOf" srcId="{45E33A67-2AE9-48E2-94F6-0E894164D9A2}" destId="{018C96C6-4EC2-4868-8B7F-178EA10B2D3F}" srcOrd="0" destOrd="0" presId="urn:microsoft.com/office/officeart/2005/8/layout/vList2"/>
    <dgm:cxn modelId="{9704908F-9800-40A3-A84D-6122F1015655}" type="presOf" srcId="{AC6F9FB5-3C87-4F22-8D3E-9C64910846CB}" destId="{309AFF37-3695-464B-9E13-ED084BF05F9E}" srcOrd="0" destOrd="0" presId="urn:microsoft.com/office/officeart/2005/8/layout/vList2"/>
    <dgm:cxn modelId="{F953369A-5184-4613-B3E5-0A536427367D}" srcId="{A6122CE4-CD19-4F43-A27A-27E70A9E9EBF}" destId="{45E33A67-2AE9-48E2-94F6-0E894164D9A2}" srcOrd="1" destOrd="0" parTransId="{7B4B47C5-1270-46DF-9EF5-81F25B93F122}" sibTransId="{B816AE7B-79E3-4948-8686-E22122907EA9}"/>
    <dgm:cxn modelId="{DF3AE357-4200-459A-893A-B05462E08260}" type="presParOf" srcId="{816C56C9-E22F-4E88-8001-B77E1E0F1C96}" destId="{3B77CF6A-78AD-4ED6-AB19-304E443D52B9}" srcOrd="0" destOrd="0" presId="urn:microsoft.com/office/officeart/2005/8/layout/vList2"/>
    <dgm:cxn modelId="{0739F98D-CD8D-46CF-A52C-E06C3C4A17B4}" type="presParOf" srcId="{816C56C9-E22F-4E88-8001-B77E1E0F1C96}" destId="{62502D54-F4B6-450E-AF35-D477296A2644}" srcOrd="1" destOrd="0" presId="urn:microsoft.com/office/officeart/2005/8/layout/vList2"/>
    <dgm:cxn modelId="{3419C8D7-AE2A-4494-A675-B99C6B37727B}" type="presParOf" srcId="{816C56C9-E22F-4E88-8001-B77E1E0F1C96}" destId="{018C96C6-4EC2-4868-8B7F-178EA10B2D3F}" srcOrd="2" destOrd="0" presId="urn:microsoft.com/office/officeart/2005/8/layout/vList2"/>
    <dgm:cxn modelId="{46356E46-4B31-46C2-BA1D-19970AF07109}" type="presParOf" srcId="{816C56C9-E22F-4E88-8001-B77E1E0F1C96}" destId="{3DB075FC-5087-4A26-859A-DF64834B5044}" srcOrd="3" destOrd="0" presId="urn:microsoft.com/office/officeart/2005/8/layout/vList2"/>
    <dgm:cxn modelId="{43AD89BC-DFE6-4EA4-B629-4D44B1FC2A9C}" type="presParOf" srcId="{816C56C9-E22F-4E88-8001-B77E1E0F1C96}" destId="{309AFF37-3695-464B-9E13-ED084BF05F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122CE4-CD19-4F43-A27A-27E70A9E9EB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B0CC214-4E3E-4FAE-9C28-D50F55DCCCA4}">
      <dgm:prSet phldrT="[Tekst]"/>
      <dgm:spPr/>
      <dgm:t>
        <a:bodyPr/>
        <a:lstStyle/>
        <a:p>
          <a:r>
            <a:rPr lang="hr-HR" dirty="0"/>
            <a:t>Pustinja</a:t>
          </a:r>
        </a:p>
      </dgm:t>
    </dgm:pt>
    <dgm:pt modelId="{6AA242C6-E76F-4167-872A-90D2A761BAD4}" type="parTrans" cxnId="{F50CA5D5-1200-4883-B480-9D7E750B9E68}">
      <dgm:prSet/>
      <dgm:spPr/>
      <dgm:t>
        <a:bodyPr/>
        <a:lstStyle/>
        <a:p>
          <a:endParaRPr lang="hr-HR"/>
        </a:p>
      </dgm:t>
    </dgm:pt>
    <dgm:pt modelId="{E5B14B20-BB87-4341-AFC1-4E6E8D084F62}" type="sibTrans" cxnId="{F50CA5D5-1200-4883-B480-9D7E750B9E68}">
      <dgm:prSet/>
      <dgm:spPr/>
      <dgm:t>
        <a:bodyPr/>
        <a:lstStyle/>
        <a:p>
          <a:endParaRPr lang="hr-HR"/>
        </a:p>
      </dgm:t>
    </dgm:pt>
    <dgm:pt modelId="{E174FE98-F1BC-477B-93D7-4F3246ECBE4D}">
      <dgm:prSet/>
      <dgm:spPr/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dirty="0"/>
            <a:t>može nas:</a:t>
          </a:r>
          <a:endParaRPr lang="hr-HR" dirty="0"/>
        </a:p>
      </dgm:t>
    </dgm:pt>
    <dgm:pt modelId="{73D80BA3-9695-4C6C-BEF8-1EBB167531DE}" type="parTrans" cxnId="{DBD39F74-0553-4501-91D3-1B577439B358}">
      <dgm:prSet/>
      <dgm:spPr/>
      <dgm:t>
        <a:bodyPr/>
        <a:lstStyle/>
        <a:p>
          <a:endParaRPr lang="hr-HR"/>
        </a:p>
      </dgm:t>
    </dgm:pt>
    <dgm:pt modelId="{D131072F-7783-4D09-9C22-39BD0C95EF06}" type="sibTrans" cxnId="{DBD39F74-0553-4501-91D3-1B577439B358}">
      <dgm:prSet/>
      <dgm:spPr/>
      <dgm:t>
        <a:bodyPr/>
        <a:lstStyle/>
        <a:p>
          <a:endParaRPr lang="hr-HR"/>
        </a:p>
      </dgm:t>
    </dgm:pt>
    <dgm:pt modelId="{DCBB4C9A-1010-4F08-B6C2-CB7C52D20AA3}">
      <dgm:prSet phldrT="[Tekst]"/>
      <dgm:spPr/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hr-HR" dirty="0"/>
            <a:t>mjesto kušnje i napasti</a:t>
          </a:r>
        </a:p>
      </dgm:t>
    </dgm:pt>
    <dgm:pt modelId="{8EFE4332-C215-49E9-BE0B-EAAFBAFE1AAC}" type="parTrans" cxnId="{A650570E-5D53-44A8-95D7-8EC32EE04201}">
      <dgm:prSet/>
      <dgm:spPr/>
      <dgm:t>
        <a:bodyPr/>
        <a:lstStyle/>
        <a:p>
          <a:endParaRPr lang="hr-HR"/>
        </a:p>
      </dgm:t>
    </dgm:pt>
    <dgm:pt modelId="{73A59847-4612-40BE-A3CB-5962FF1EEB1C}" type="sibTrans" cxnId="{A650570E-5D53-44A8-95D7-8EC32EE04201}">
      <dgm:prSet/>
      <dgm:spPr/>
      <dgm:t>
        <a:bodyPr/>
        <a:lstStyle/>
        <a:p>
          <a:endParaRPr lang="hr-HR"/>
        </a:p>
      </dgm:t>
    </dgm:pt>
    <dgm:pt modelId="{3B962BDB-2A31-49F4-8F91-332798835388}">
      <dgm:prSet/>
      <dgm:spPr/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dirty="0"/>
            <a:t>od Boga udaljiti</a:t>
          </a:r>
          <a:endParaRPr lang="hr-HR" dirty="0"/>
        </a:p>
      </dgm:t>
    </dgm:pt>
    <dgm:pt modelId="{AD703120-C5DF-4FE9-8557-CAC9A4210E82}" type="parTrans" cxnId="{2FB569C1-4AA4-46F0-9062-7F3559FC7287}">
      <dgm:prSet/>
      <dgm:spPr/>
      <dgm:t>
        <a:bodyPr/>
        <a:lstStyle/>
        <a:p>
          <a:endParaRPr lang="hr-HR"/>
        </a:p>
      </dgm:t>
    </dgm:pt>
    <dgm:pt modelId="{98C7467C-D676-4734-B12F-0CF17838F659}" type="sibTrans" cxnId="{2FB569C1-4AA4-46F0-9062-7F3559FC7287}">
      <dgm:prSet/>
      <dgm:spPr/>
      <dgm:t>
        <a:bodyPr/>
        <a:lstStyle/>
        <a:p>
          <a:endParaRPr lang="hr-HR"/>
        </a:p>
      </dgm:t>
    </dgm:pt>
    <dgm:pt modelId="{B42321CE-2370-4CBF-B411-93AFC82051BF}">
      <dgm:prSet/>
      <dgm:spPr/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dirty="0"/>
            <a:t>ili Bogu približiti</a:t>
          </a:r>
          <a:endParaRPr lang="hr-HR" dirty="0"/>
        </a:p>
      </dgm:t>
    </dgm:pt>
    <dgm:pt modelId="{AE7C924F-7DBA-4ACD-B103-EA023ED18F4D}" type="parTrans" cxnId="{14FD7EEB-BA8B-4928-96FF-DA9E9C6D670C}">
      <dgm:prSet/>
      <dgm:spPr/>
      <dgm:t>
        <a:bodyPr/>
        <a:lstStyle/>
        <a:p>
          <a:endParaRPr lang="hr-HR"/>
        </a:p>
      </dgm:t>
    </dgm:pt>
    <dgm:pt modelId="{4A45962E-91B1-4CB7-AA3D-E72CC01068F5}" type="sibTrans" cxnId="{14FD7EEB-BA8B-4928-96FF-DA9E9C6D670C}">
      <dgm:prSet/>
      <dgm:spPr/>
      <dgm:t>
        <a:bodyPr/>
        <a:lstStyle/>
        <a:p>
          <a:endParaRPr lang="hr-HR"/>
        </a:p>
      </dgm:t>
    </dgm:pt>
    <dgm:pt modelId="{816C56C9-E22F-4E88-8001-B77E1E0F1C96}" type="pres">
      <dgm:prSet presAssocID="{A6122CE4-CD19-4F43-A27A-27E70A9E9EBF}" presName="linear" presStyleCnt="0">
        <dgm:presLayoutVars>
          <dgm:animLvl val="lvl"/>
          <dgm:resizeHandles val="exact"/>
        </dgm:presLayoutVars>
      </dgm:prSet>
      <dgm:spPr/>
    </dgm:pt>
    <dgm:pt modelId="{6540079B-43E4-47E0-B0CB-B8C1C746A8CB}" type="pres">
      <dgm:prSet presAssocID="{AB0CC214-4E3E-4FAE-9C28-D50F55DCCCA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C1E0265-BC86-49B4-A98C-39A081B48213}" type="pres">
      <dgm:prSet presAssocID="{AB0CC214-4E3E-4FAE-9C28-D50F55DCCCA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430000A-105F-43B1-B285-06DE88A81257}" type="presOf" srcId="{A6122CE4-CD19-4F43-A27A-27E70A9E9EBF}" destId="{816C56C9-E22F-4E88-8001-B77E1E0F1C96}" srcOrd="0" destOrd="0" presId="urn:microsoft.com/office/officeart/2005/8/layout/vList2"/>
    <dgm:cxn modelId="{A650570E-5D53-44A8-95D7-8EC32EE04201}" srcId="{AB0CC214-4E3E-4FAE-9C28-D50F55DCCCA4}" destId="{DCBB4C9A-1010-4F08-B6C2-CB7C52D20AA3}" srcOrd="0" destOrd="0" parTransId="{8EFE4332-C215-49E9-BE0B-EAAFBAFE1AAC}" sibTransId="{73A59847-4612-40BE-A3CB-5962FF1EEB1C}"/>
    <dgm:cxn modelId="{DBD39F74-0553-4501-91D3-1B577439B358}" srcId="{AB0CC214-4E3E-4FAE-9C28-D50F55DCCCA4}" destId="{E174FE98-F1BC-477B-93D7-4F3246ECBE4D}" srcOrd="1" destOrd="0" parTransId="{73D80BA3-9695-4C6C-BEF8-1EBB167531DE}" sibTransId="{D131072F-7783-4D09-9C22-39BD0C95EF06}"/>
    <dgm:cxn modelId="{3467EC55-13D2-49C6-97E9-ABF8661A2DCF}" type="presOf" srcId="{AB0CC214-4E3E-4FAE-9C28-D50F55DCCCA4}" destId="{6540079B-43E4-47E0-B0CB-B8C1C746A8CB}" srcOrd="0" destOrd="0" presId="urn:microsoft.com/office/officeart/2005/8/layout/vList2"/>
    <dgm:cxn modelId="{B1DB5984-DC6F-4436-97AD-17DA66EC4134}" type="presOf" srcId="{B42321CE-2370-4CBF-B411-93AFC82051BF}" destId="{BC1E0265-BC86-49B4-A98C-39A081B48213}" srcOrd="0" destOrd="3" presId="urn:microsoft.com/office/officeart/2005/8/layout/vList2"/>
    <dgm:cxn modelId="{E007D08A-A554-406E-9D56-2D608AA6DDAB}" type="presOf" srcId="{3B962BDB-2A31-49F4-8F91-332798835388}" destId="{BC1E0265-BC86-49B4-A98C-39A081B48213}" srcOrd="0" destOrd="2" presId="urn:microsoft.com/office/officeart/2005/8/layout/vList2"/>
    <dgm:cxn modelId="{2FB569C1-4AA4-46F0-9062-7F3559FC7287}" srcId="{E174FE98-F1BC-477B-93D7-4F3246ECBE4D}" destId="{3B962BDB-2A31-49F4-8F91-332798835388}" srcOrd="0" destOrd="0" parTransId="{AD703120-C5DF-4FE9-8557-CAC9A4210E82}" sibTransId="{98C7467C-D676-4734-B12F-0CF17838F659}"/>
    <dgm:cxn modelId="{F0927EC2-A994-4960-8711-17CFA237686A}" type="presOf" srcId="{E174FE98-F1BC-477B-93D7-4F3246ECBE4D}" destId="{BC1E0265-BC86-49B4-A98C-39A081B48213}" srcOrd="0" destOrd="1" presId="urn:microsoft.com/office/officeart/2005/8/layout/vList2"/>
    <dgm:cxn modelId="{4D14A7C7-D60D-4669-A7C8-149DF2A998B9}" type="presOf" srcId="{DCBB4C9A-1010-4F08-B6C2-CB7C52D20AA3}" destId="{BC1E0265-BC86-49B4-A98C-39A081B48213}" srcOrd="0" destOrd="0" presId="urn:microsoft.com/office/officeart/2005/8/layout/vList2"/>
    <dgm:cxn modelId="{F50CA5D5-1200-4883-B480-9D7E750B9E68}" srcId="{A6122CE4-CD19-4F43-A27A-27E70A9E9EBF}" destId="{AB0CC214-4E3E-4FAE-9C28-D50F55DCCCA4}" srcOrd="0" destOrd="0" parTransId="{6AA242C6-E76F-4167-872A-90D2A761BAD4}" sibTransId="{E5B14B20-BB87-4341-AFC1-4E6E8D084F62}"/>
    <dgm:cxn modelId="{14FD7EEB-BA8B-4928-96FF-DA9E9C6D670C}" srcId="{E174FE98-F1BC-477B-93D7-4F3246ECBE4D}" destId="{B42321CE-2370-4CBF-B411-93AFC82051BF}" srcOrd="1" destOrd="0" parTransId="{AE7C924F-7DBA-4ACD-B103-EA023ED18F4D}" sibTransId="{4A45962E-91B1-4CB7-AA3D-E72CC01068F5}"/>
    <dgm:cxn modelId="{9BC7DEAD-BD92-48D7-BE64-87117F669722}" type="presParOf" srcId="{816C56C9-E22F-4E88-8001-B77E1E0F1C96}" destId="{6540079B-43E4-47E0-B0CB-B8C1C746A8CB}" srcOrd="0" destOrd="0" presId="urn:microsoft.com/office/officeart/2005/8/layout/vList2"/>
    <dgm:cxn modelId="{697480C9-3BE6-4FD3-8A5B-AB545E488ADF}" type="presParOf" srcId="{816C56C9-E22F-4E88-8001-B77E1E0F1C96}" destId="{BC1E0265-BC86-49B4-A98C-39A081B482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F322C0-20B9-4DE6-9761-8C84500E99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220A794-9A93-46C0-BA31-8863181EE5A8}">
      <dgm:prSet phldrT="[Tekst]"/>
      <dgm:spPr/>
      <dgm:t>
        <a:bodyPr/>
        <a:lstStyle/>
        <a:p>
          <a:r>
            <a:rPr lang="hr-HR" dirty="0"/>
            <a:t>Primjer iz Staroga zavjeta</a:t>
          </a:r>
        </a:p>
      </dgm:t>
    </dgm:pt>
    <dgm:pt modelId="{6E80655B-8179-48D8-A521-8B980EA69E70}" type="parTrans" cxnId="{A0744070-9278-4E13-8BFF-29D29036F1BE}">
      <dgm:prSet/>
      <dgm:spPr/>
      <dgm:t>
        <a:bodyPr/>
        <a:lstStyle/>
        <a:p>
          <a:endParaRPr lang="hr-HR"/>
        </a:p>
      </dgm:t>
    </dgm:pt>
    <dgm:pt modelId="{5C4B85FC-562E-40B4-82DB-B58608FE14DF}" type="sibTrans" cxnId="{A0744070-9278-4E13-8BFF-29D29036F1BE}">
      <dgm:prSet/>
      <dgm:spPr/>
      <dgm:t>
        <a:bodyPr/>
        <a:lstStyle/>
        <a:p>
          <a:endParaRPr lang="hr-HR"/>
        </a:p>
      </dgm:t>
    </dgm:pt>
    <dgm:pt modelId="{CDCDFA8F-D7FC-4199-A778-4D07DBC45E19}">
      <dgm:prSet/>
      <dgm:spPr/>
      <dgm:t>
        <a:bodyPr/>
        <a:lstStyle/>
        <a:p>
          <a:r>
            <a:rPr lang="pl-PL" dirty="0"/>
            <a:t>izraelski narod godinama luta pustinjom</a:t>
          </a:r>
          <a:endParaRPr lang="hr-HR" dirty="0"/>
        </a:p>
      </dgm:t>
    </dgm:pt>
    <dgm:pt modelId="{C7417A5C-615C-47DD-944A-F1EA013ECA51}" type="parTrans" cxnId="{DF5C8B03-AD25-4319-8F74-DC613D2F1B4F}">
      <dgm:prSet/>
      <dgm:spPr/>
      <dgm:t>
        <a:bodyPr/>
        <a:lstStyle/>
        <a:p>
          <a:endParaRPr lang="hr-HR"/>
        </a:p>
      </dgm:t>
    </dgm:pt>
    <dgm:pt modelId="{AB807E8E-5D6A-4F6F-89F5-4948CC5B8A12}" type="sibTrans" cxnId="{DF5C8B03-AD25-4319-8F74-DC613D2F1B4F}">
      <dgm:prSet/>
      <dgm:spPr/>
      <dgm:t>
        <a:bodyPr/>
        <a:lstStyle/>
        <a:p>
          <a:endParaRPr lang="hr-HR"/>
        </a:p>
      </dgm:t>
    </dgm:pt>
    <dgm:pt modelId="{D584D363-9A93-4C6B-89CF-8486DE94B57C}" type="pres">
      <dgm:prSet presAssocID="{29F322C0-20B9-4DE6-9761-8C84500E9905}" presName="linear" presStyleCnt="0">
        <dgm:presLayoutVars>
          <dgm:dir/>
          <dgm:animLvl val="lvl"/>
          <dgm:resizeHandles val="exact"/>
        </dgm:presLayoutVars>
      </dgm:prSet>
      <dgm:spPr/>
    </dgm:pt>
    <dgm:pt modelId="{CE232498-BFC0-4D86-A86C-8F161524C07A}" type="pres">
      <dgm:prSet presAssocID="{0220A794-9A93-46C0-BA31-8863181EE5A8}" presName="parentLin" presStyleCnt="0"/>
      <dgm:spPr/>
    </dgm:pt>
    <dgm:pt modelId="{77E79A79-F318-4471-9A78-06EF8EB83453}" type="pres">
      <dgm:prSet presAssocID="{0220A794-9A93-46C0-BA31-8863181EE5A8}" presName="parentLeftMargin" presStyleLbl="node1" presStyleIdx="0" presStyleCnt="1"/>
      <dgm:spPr/>
    </dgm:pt>
    <dgm:pt modelId="{D3C5FBF5-4857-4E58-B090-20538B8202E8}" type="pres">
      <dgm:prSet presAssocID="{0220A794-9A93-46C0-BA31-8863181EE5A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9DC544A-4A2B-446A-B42C-F656F53B05B2}" type="pres">
      <dgm:prSet presAssocID="{0220A794-9A93-46C0-BA31-8863181EE5A8}" presName="negativeSpace" presStyleCnt="0"/>
      <dgm:spPr/>
    </dgm:pt>
    <dgm:pt modelId="{26F1CE4F-61A2-4B6E-8887-3DCDA8C5A211}" type="pres">
      <dgm:prSet presAssocID="{0220A794-9A93-46C0-BA31-8863181EE5A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F5C8B03-AD25-4319-8F74-DC613D2F1B4F}" srcId="{0220A794-9A93-46C0-BA31-8863181EE5A8}" destId="{CDCDFA8F-D7FC-4199-A778-4D07DBC45E19}" srcOrd="0" destOrd="0" parTransId="{C7417A5C-615C-47DD-944A-F1EA013ECA51}" sibTransId="{AB807E8E-5D6A-4F6F-89F5-4948CC5B8A12}"/>
    <dgm:cxn modelId="{D9480B5E-52C3-465C-A49B-7DB3A7E643F1}" type="presOf" srcId="{0220A794-9A93-46C0-BA31-8863181EE5A8}" destId="{D3C5FBF5-4857-4E58-B090-20538B8202E8}" srcOrd="1" destOrd="0" presId="urn:microsoft.com/office/officeart/2005/8/layout/list1"/>
    <dgm:cxn modelId="{9623706C-B778-4DA4-AD0E-DF0BA5D680BF}" type="presOf" srcId="{0220A794-9A93-46C0-BA31-8863181EE5A8}" destId="{77E79A79-F318-4471-9A78-06EF8EB83453}" srcOrd="0" destOrd="0" presId="urn:microsoft.com/office/officeart/2005/8/layout/list1"/>
    <dgm:cxn modelId="{A0744070-9278-4E13-8BFF-29D29036F1BE}" srcId="{29F322C0-20B9-4DE6-9761-8C84500E9905}" destId="{0220A794-9A93-46C0-BA31-8863181EE5A8}" srcOrd="0" destOrd="0" parTransId="{6E80655B-8179-48D8-A521-8B980EA69E70}" sibTransId="{5C4B85FC-562E-40B4-82DB-B58608FE14DF}"/>
    <dgm:cxn modelId="{D1CF35C2-7F1F-40D8-A656-8E17F3B94B29}" type="presOf" srcId="{29F322C0-20B9-4DE6-9761-8C84500E9905}" destId="{D584D363-9A93-4C6B-89CF-8486DE94B57C}" srcOrd="0" destOrd="0" presId="urn:microsoft.com/office/officeart/2005/8/layout/list1"/>
    <dgm:cxn modelId="{5D8952C3-CF7B-4D50-8C52-8509D23495B2}" type="presOf" srcId="{CDCDFA8F-D7FC-4199-A778-4D07DBC45E19}" destId="{26F1CE4F-61A2-4B6E-8887-3DCDA8C5A211}" srcOrd="0" destOrd="0" presId="urn:microsoft.com/office/officeart/2005/8/layout/list1"/>
    <dgm:cxn modelId="{F0CE542B-F577-409D-8A6A-EF48BE59A6F1}" type="presParOf" srcId="{D584D363-9A93-4C6B-89CF-8486DE94B57C}" destId="{CE232498-BFC0-4D86-A86C-8F161524C07A}" srcOrd="0" destOrd="0" presId="urn:microsoft.com/office/officeart/2005/8/layout/list1"/>
    <dgm:cxn modelId="{ED76DAB6-574F-45B8-B065-6F6CD753090C}" type="presParOf" srcId="{CE232498-BFC0-4D86-A86C-8F161524C07A}" destId="{77E79A79-F318-4471-9A78-06EF8EB83453}" srcOrd="0" destOrd="0" presId="urn:microsoft.com/office/officeart/2005/8/layout/list1"/>
    <dgm:cxn modelId="{6C11637E-A637-4740-AA9E-7CEB863A6BFB}" type="presParOf" srcId="{CE232498-BFC0-4D86-A86C-8F161524C07A}" destId="{D3C5FBF5-4857-4E58-B090-20538B8202E8}" srcOrd="1" destOrd="0" presId="urn:microsoft.com/office/officeart/2005/8/layout/list1"/>
    <dgm:cxn modelId="{A3368FBA-E984-4A65-BE13-242F244B687C}" type="presParOf" srcId="{D584D363-9A93-4C6B-89CF-8486DE94B57C}" destId="{B9DC544A-4A2B-446A-B42C-F656F53B05B2}" srcOrd="1" destOrd="0" presId="urn:microsoft.com/office/officeart/2005/8/layout/list1"/>
    <dgm:cxn modelId="{E6AAD85E-2DF2-4CC8-B45B-C490D7F46F89}" type="presParOf" srcId="{D584D363-9A93-4C6B-89CF-8486DE94B57C}" destId="{26F1CE4F-61A2-4B6E-8887-3DCDA8C5A21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F322C0-20B9-4DE6-9761-8C84500E99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220A794-9A93-46C0-BA31-8863181EE5A8}">
      <dgm:prSet phldrT="[Tekst]"/>
      <dgm:spPr/>
      <dgm:t>
        <a:bodyPr/>
        <a:lstStyle/>
        <a:p>
          <a:r>
            <a:rPr lang="hr-HR" dirty="0"/>
            <a:t>Pustinja je mjesto:</a:t>
          </a:r>
        </a:p>
      </dgm:t>
    </dgm:pt>
    <dgm:pt modelId="{6E80655B-8179-48D8-A521-8B980EA69E70}" type="parTrans" cxnId="{A0744070-9278-4E13-8BFF-29D29036F1BE}">
      <dgm:prSet/>
      <dgm:spPr/>
      <dgm:t>
        <a:bodyPr/>
        <a:lstStyle/>
        <a:p>
          <a:endParaRPr lang="hr-HR"/>
        </a:p>
      </dgm:t>
    </dgm:pt>
    <dgm:pt modelId="{5C4B85FC-562E-40B4-82DB-B58608FE14DF}" type="sibTrans" cxnId="{A0744070-9278-4E13-8BFF-29D29036F1BE}">
      <dgm:prSet/>
      <dgm:spPr/>
      <dgm:t>
        <a:bodyPr/>
        <a:lstStyle/>
        <a:p>
          <a:endParaRPr lang="hr-HR"/>
        </a:p>
      </dgm:t>
    </dgm:pt>
    <dgm:pt modelId="{CDCDFA8F-D7FC-4199-A778-4D07DBC45E19}">
      <dgm:prSet/>
      <dgm:spPr/>
      <dgm:t>
        <a:bodyPr/>
        <a:lstStyle/>
        <a:p>
          <a:r>
            <a:rPr lang="hr-HR" dirty="0"/>
            <a:t>čišćenja od površnih očekivanja i ispunjenja tjelesnih potreba</a:t>
          </a:r>
        </a:p>
      </dgm:t>
    </dgm:pt>
    <dgm:pt modelId="{C7417A5C-615C-47DD-944A-F1EA013ECA51}" type="parTrans" cxnId="{DF5C8B03-AD25-4319-8F74-DC613D2F1B4F}">
      <dgm:prSet/>
      <dgm:spPr/>
      <dgm:t>
        <a:bodyPr/>
        <a:lstStyle/>
        <a:p>
          <a:endParaRPr lang="hr-HR"/>
        </a:p>
      </dgm:t>
    </dgm:pt>
    <dgm:pt modelId="{AB807E8E-5D6A-4F6F-89F5-4948CC5B8A12}" type="sibTrans" cxnId="{DF5C8B03-AD25-4319-8F74-DC613D2F1B4F}">
      <dgm:prSet/>
      <dgm:spPr/>
      <dgm:t>
        <a:bodyPr/>
        <a:lstStyle/>
        <a:p>
          <a:endParaRPr lang="hr-HR"/>
        </a:p>
      </dgm:t>
    </dgm:pt>
    <dgm:pt modelId="{5A44E56A-5B2E-417B-9F39-BB572EB6F24E}">
      <dgm:prSet/>
      <dgm:spPr/>
      <dgm:t>
        <a:bodyPr/>
        <a:lstStyle/>
        <a:p>
          <a:r>
            <a:rPr lang="pl-PL" dirty="0"/>
            <a:t>suočavanja s kušnjama i napastima koje nas od Boga odvraćaju</a:t>
          </a:r>
          <a:endParaRPr lang="hr-HR" dirty="0"/>
        </a:p>
      </dgm:t>
    </dgm:pt>
    <dgm:pt modelId="{8A2B1C42-FA32-4415-A04E-6EDD37C22DA6}" type="parTrans" cxnId="{DC26D83E-D499-4394-BD21-21C6CC2006F6}">
      <dgm:prSet/>
      <dgm:spPr/>
      <dgm:t>
        <a:bodyPr/>
        <a:lstStyle/>
        <a:p>
          <a:endParaRPr lang="hr-HR"/>
        </a:p>
      </dgm:t>
    </dgm:pt>
    <dgm:pt modelId="{47490098-54FA-4B02-B107-A4B685E89585}" type="sibTrans" cxnId="{DC26D83E-D499-4394-BD21-21C6CC2006F6}">
      <dgm:prSet/>
      <dgm:spPr/>
      <dgm:t>
        <a:bodyPr/>
        <a:lstStyle/>
        <a:p>
          <a:endParaRPr lang="hr-HR"/>
        </a:p>
      </dgm:t>
    </dgm:pt>
    <dgm:pt modelId="{1D5B80DF-0C74-4479-ABC2-8BC3BDA39794}">
      <dgm:prSet/>
      <dgm:spPr/>
      <dgm:t>
        <a:bodyPr/>
        <a:lstStyle/>
        <a:p>
          <a:r>
            <a:rPr lang="hr-HR" dirty="0"/>
            <a:t>suočavanja s očekivanjima koja od Boga imamo i umiranja tim očekivanjima kako bismo mogli prihvatiti Božji put</a:t>
          </a:r>
        </a:p>
      </dgm:t>
    </dgm:pt>
    <dgm:pt modelId="{16C3C6E1-DE7B-482C-85EC-A4C050E9E87A}" type="parTrans" cxnId="{F9C18F0E-D615-4718-9888-6C841A69C948}">
      <dgm:prSet/>
      <dgm:spPr/>
      <dgm:t>
        <a:bodyPr/>
        <a:lstStyle/>
        <a:p>
          <a:endParaRPr lang="hr-HR"/>
        </a:p>
      </dgm:t>
    </dgm:pt>
    <dgm:pt modelId="{3A3E0336-59D7-4369-9A44-BF4E23D160EF}" type="sibTrans" cxnId="{F9C18F0E-D615-4718-9888-6C841A69C948}">
      <dgm:prSet/>
      <dgm:spPr/>
      <dgm:t>
        <a:bodyPr/>
        <a:lstStyle/>
        <a:p>
          <a:endParaRPr lang="hr-HR"/>
        </a:p>
      </dgm:t>
    </dgm:pt>
    <dgm:pt modelId="{D584D363-9A93-4C6B-89CF-8486DE94B57C}" type="pres">
      <dgm:prSet presAssocID="{29F322C0-20B9-4DE6-9761-8C84500E9905}" presName="linear" presStyleCnt="0">
        <dgm:presLayoutVars>
          <dgm:dir/>
          <dgm:animLvl val="lvl"/>
          <dgm:resizeHandles val="exact"/>
        </dgm:presLayoutVars>
      </dgm:prSet>
      <dgm:spPr/>
    </dgm:pt>
    <dgm:pt modelId="{CE232498-BFC0-4D86-A86C-8F161524C07A}" type="pres">
      <dgm:prSet presAssocID="{0220A794-9A93-46C0-BA31-8863181EE5A8}" presName="parentLin" presStyleCnt="0"/>
      <dgm:spPr/>
    </dgm:pt>
    <dgm:pt modelId="{77E79A79-F318-4471-9A78-06EF8EB83453}" type="pres">
      <dgm:prSet presAssocID="{0220A794-9A93-46C0-BA31-8863181EE5A8}" presName="parentLeftMargin" presStyleLbl="node1" presStyleIdx="0" presStyleCnt="1"/>
      <dgm:spPr/>
    </dgm:pt>
    <dgm:pt modelId="{D3C5FBF5-4857-4E58-B090-20538B8202E8}" type="pres">
      <dgm:prSet presAssocID="{0220A794-9A93-46C0-BA31-8863181EE5A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9DC544A-4A2B-446A-B42C-F656F53B05B2}" type="pres">
      <dgm:prSet presAssocID="{0220A794-9A93-46C0-BA31-8863181EE5A8}" presName="negativeSpace" presStyleCnt="0"/>
      <dgm:spPr/>
    </dgm:pt>
    <dgm:pt modelId="{26F1CE4F-61A2-4B6E-8887-3DCDA8C5A211}" type="pres">
      <dgm:prSet presAssocID="{0220A794-9A93-46C0-BA31-8863181EE5A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F5C8B03-AD25-4319-8F74-DC613D2F1B4F}" srcId="{0220A794-9A93-46C0-BA31-8863181EE5A8}" destId="{CDCDFA8F-D7FC-4199-A778-4D07DBC45E19}" srcOrd="0" destOrd="0" parTransId="{C7417A5C-615C-47DD-944A-F1EA013ECA51}" sibTransId="{AB807E8E-5D6A-4F6F-89F5-4948CC5B8A12}"/>
    <dgm:cxn modelId="{F9C18F0E-D615-4718-9888-6C841A69C948}" srcId="{0220A794-9A93-46C0-BA31-8863181EE5A8}" destId="{1D5B80DF-0C74-4479-ABC2-8BC3BDA39794}" srcOrd="2" destOrd="0" parTransId="{16C3C6E1-DE7B-482C-85EC-A4C050E9E87A}" sibTransId="{3A3E0336-59D7-4369-9A44-BF4E23D160EF}"/>
    <dgm:cxn modelId="{78C6AA11-C449-45F9-B820-EA68ACA86C6F}" type="presOf" srcId="{1D5B80DF-0C74-4479-ABC2-8BC3BDA39794}" destId="{26F1CE4F-61A2-4B6E-8887-3DCDA8C5A211}" srcOrd="0" destOrd="2" presId="urn:microsoft.com/office/officeart/2005/8/layout/list1"/>
    <dgm:cxn modelId="{DC26D83E-D499-4394-BD21-21C6CC2006F6}" srcId="{0220A794-9A93-46C0-BA31-8863181EE5A8}" destId="{5A44E56A-5B2E-417B-9F39-BB572EB6F24E}" srcOrd="1" destOrd="0" parTransId="{8A2B1C42-FA32-4415-A04E-6EDD37C22DA6}" sibTransId="{47490098-54FA-4B02-B107-A4B685E89585}"/>
    <dgm:cxn modelId="{D9480B5E-52C3-465C-A49B-7DB3A7E643F1}" type="presOf" srcId="{0220A794-9A93-46C0-BA31-8863181EE5A8}" destId="{D3C5FBF5-4857-4E58-B090-20538B8202E8}" srcOrd="1" destOrd="0" presId="urn:microsoft.com/office/officeart/2005/8/layout/list1"/>
    <dgm:cxn modelId="{95A1E35F-DD33-4EE0-B5CA-BC2159D679E6}" type="presOf" srcId="{5A44E56A-5B2E-417B-9F39-BB572EB6F24E}" destId="{26F1CE4F-61A2-4B6E-8887-3DCDA8C5A211}" srcOrd="0" destOrd="1" presId="urn:microsoft.com/office/officeart/2005/8/layout/list1"/>
    <dgm:cxn modelId="{9623706C-B778-4DA4-AD0E-DF0BA5D680BF}" type="presOf" srcId="{0220A794-9A93-46C0-BA31-8863181EE5A8}" destId="{77E79A79-F318-4471-9A78-06EF8EB83453}" srcOrd="0" destOrd="0" presId="urn:microsoft.com/office/officeart/2005/8/layout/list1"/>
    <dgm:cxn modelId="{A0744070-9278-4E13-8BFF-29D29036F1BE}" srcId="{29F322C0-20B9-4DE6-9761-8C84500E9905}" destId="{0220A794-9A93-46C0-BA31-8863181EE5A8}" srcOrd="0" destOrd="0" parTransId="{6E80655B-8179-48D8-A521-8B980EA69E70}" sibTransId="{5C4B85FC-562E-40B4-82DB-B58608FE14DF}"/>
    <dgm:cxn modelId="{D1CF35C2-7F1F-40D8-A656-8E17F3B94B29}" type="presOf" srcId="{29F322C0-20B9-4DE6-9761-8C84500E9905}" destId="{D584D363-9A93-4C6B-89CF-8486DE94B57C}" srcOrd="0" destOrd="0" presId="urn:microsoft.com/office/officeart/2005/8/layout/list1"/>
    <dgm:cxn modelId="{5D8952C3-CF7B-4D50-8C52-8509D23495B2}" type="presOf" srcId="{CDCDFA8F-D7FC-4199-A778-4D07DBC45E19}" destId="{26F1CE4F-61A2-4B6E-8887-3DCDA8C5A211}" srcOrd="0" destOrd="0" presId="urn:microsoft.com/office/officeart/2005/8/layout/list1"/>
    <dgm:cxn modelId="{F0CE542B-F577-409D-8A6A-EF48BE59A6F1}" type="presParOf" srcId="{D584D363-9A93-4C6B-89CF-8486DE94B57C}" destId="{CE232498-BFC0-4D86-A86C-8F161524C07A}" srcOrd="0" destOrd="0" presId="urn:microsoft.com/office/officeart/2005/8/layout/list1"/>
    <dgm:cxn modelId="{ED76DAB6-574F-45B8-B065-6F6CD753090C}" type="presParOf" srcId="{CE232498-BFC0-4D86-A86C-8F161524C07A}" destId="{77E79A79-F318-4471-9A78-06EF8EB83453}" srcOrd="0" destOrd="0" presId="urn:microsoft.com/office/officeart/2005/8/layout/list1"/>
    <dgm:cxn modelId="{6C11637E-A637-4740-AA9E-7CEB863A6BFB}" type="presParOf" srcId="{CE232498-BFC0-4D86-A86C-8F161524C07A}" destId="{D3C5FBF5-4857-4E58-B090-20538B8202E8}" srcOrd="1" destOrd="0" presId="urn:microsoft.com/office/officeart/2005/8/layout/list1"/>
    <dgm:cxn modelId="{A3368FBA-E984-4A65-BE13-242F244B687C}" type="presParOf" srcId="{D584D363-9A93-4C6B-89CF-8486DE94B57C}" destId="{B9DC544A-4A2B-446A-B42C-F656F53B05B2}" srcOrd="1" destOrd="0" presId="urn:microsoft.com/office/officeart/2005/8/layout/list1"/>
    <dgm:cxn modelId="{E6AAD85E-2DF2-4CC8-B45B-C490D7F46F89}" type="presParOf" srcId="{D584D363-9A93-4C6B-89CF-8486DE94B57C}" destId="{26F1CE4F-61A2-4B6E-8887-3DCDA8C5A21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122CE4-CD19-4F43-A27A-27E70A9E9EB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B0CC214-4E3E-4FAE-9C28-D50F55DCCCA4}">
      <dgm:prSet phldrT="[Tekst]"/>
      <dgm:spPr/>
      <dgm:t>
        <a:bodyPr/>
        <a:lstStyle/>
        <a:p>
          <a:r>
            <a:rPr lang="hr-HR" dirty="0"/>
            <a:t>Kruh</a:t>
          </a:r>
        </a:p>
      </dgm:t>
    </dgm:pt>
    <dgm:pt modelId="{6AA242C6-E76F-4167-872A-90D2A761BAD4}" type="parTrans" cxnId="{F50CA5D5-1200-4883-B480-9D7E750B9E68}">
      <dgm:prSet/>
      <dgm:spPr/>
      <dgm:t>
        <a:bodyPr/>
        <a:lstStyle/>
        <a:p>
          <a:endParaRPr lang="hr-HR"/>
        </a:p>
      </dgm:t>
    </dgm:pt>
    <dgm:pt modelId="{E5B14B20-BB87-4341-AFC1-4E6E8D084F62}" type="sibTrans" cxnId="{F50CA5D5-1200-4883-B480-9D7E750B9E68}">
      <dgm:prSet/>
      <dgm:spPr/>
      <dgm:t>
        <a:bodyPr/>
        <a:lstStyle/>
        <a:p>
          <a:endParaRPr lang="hr-HR"/>
        </a:p>
      </dgm:t>
    </dgm:pt>
    <dgm:pt modelId="{DCBB4C9A-1010-4F08-B6C2-CB7C52D20AA3}">
      <dgm:prSet phldrT="[Tekst]"/>
      <dgm:spPr/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hr-HR" dirty="0"/>
            <a:t>simbol svih naših potreba</a:t>
          </a:r>
        </a:p>
      </dgm:t>
    </dgm:pt>
    <dgm:pt modelId="{8EFE4332-C215-49E9-BE0B-EAAFBAFE1AAC}" type="parTrans" cxnId="{A650570E-5D53-44A8-95D7-8EC32EE04201}">
      <dgm:prSet/>
      <dgm:spPr/>
      <dgm:t>
        <a:bodyPr/>
        <a:lstStyle/>
        <a:p>
          <a:endParaRPr lang="hr-HR"/>
        </a:p>
      </dgm:t>
    </dgm:pt>
    <dgm:pt modelId="{73A59847-4612-40BE-A3CB-5962FF1EEB1C}" type="sibTrans" cxnId="{A650570E-5D53-44A8-95D7-8EC32EE04201}">
      <dgm:prSet/>
      <dgm:spPr/>
      <dgm:t>
        <a:bodyPr/>
        <a:lstStyle/>
        <a:p>
          <a:endParaRPr lang="hr-HR"/>
        </a:p>
      </dgm:t>
    </dgm:pt>
    <dgm:pt modelId="{AF02E117-73E6-4719-A537-0BB158E30B4E}">
      <dgm:prSet/>
      <dgm:spPr/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dirty="0"/>
            <a:t>„kruh naš svagdanji daj nam danas“</a:t>
          </a:r>
          <a:endParaRPr lang="hr-HR" dirty="0"/>
        </a:p>
      </dgm:t>
    </dgm:pt>
    <dgm:pt modelId="{6C14F5BC-C29D-4EA1-93C3-F68FB537BEF2}" type="parTrans" cxnId="{36AF8438-CD7C-4E64-8BE1-8EBE9FFC96BA}">
      <dgm:prSet/>
      <dgm:spPr/>
      <dgm:t>
        <a:bodyPr/>
        <a:lstStyle/>
        <a:p>
          <a:endParaRPr lang="hr-HR"/>
        </a:p>
      </dgm:t>
    </dgm:pt>
    <dgm:pt modelId="{ACAA6EEB-6B8C-47CF-B1C7-AF5EA0E1D17A}" type="sibTrans" cxnId="{36AF8438-CD7C-4E64-8BE1-8EBE9FFC96BA}">
      <dgm:prSet/>
      <dgm:spPr/>
      <dgm:t>
        <a:bodyPr/>
        <a:lstStyle/>
        <a:p>
          <a:endParaRPr lang="hr-HR"/>
        </a:p>
      </dgm:t>
    </dgm:pt>
    <dgm:pt modelId="{816C56C9-E22F-4E88-8001-B77E1E0F1C96}" type="pres">
      <dgm:prSet presAssocID="{A6122CE4-CD19-4F43-A27A-27E70A9E9EBF}" presName="linear" presStyleCnt="0">
        <dgm:presLayoutVars>
          <dgm:animLvl val="lvl"/>
          <dgm:resizeHandles val="exact"/>
        </dgm:presLayoutVars>
      </dgm:prSet>
      <dgm:spPr/>
    </dgm:pt>
    <dgm:pt modelId="{6540079B-43E4-47E0-B0CB-B8C1C746A8CB}" type="pres">
      <dgm:prSet presAssocID="{AB0CC214-4E3E-4FAE-9C28-D50F55DCCCA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C1E0265-BC86-49B4-A98C-39A081B48213}" type="pres">
      <dgm:prSet presAssocID="{AB0CC214-4E3E-4FAE-9C28-D50F55DCCCA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430000A-105F-43B1-B285-06DE88A81257}" type="presOf" srcId="{A6122CE4-CD19-4F43-A27A-27E70A9E9EBF}" destId="{816C56C9-E22F-4E88-8001-B77E1E0F1C96}" srcOrd="0" destOrd="0" presId="urn:microsoft.com/office/officeart/2005/8/layout/vList2"/>
    <dgm:cxn modelId="{A650570E-5D53-44A8-95D7-8EC32EE04201}" srcId="{AB0CC214-4E3E-4FAE-9C28-D50F55DCCCA4}" destId="{DCBB4C9A-1010-4F08-B6C2-CB7C52D20AA3}" srcOrd="0" destOrd="0" parTransId="{8EFE4332-C215-49E9-BE0B-EAAFBAFE1AAC}" sibTransId="{73A59847-4612-40BE-A3CB-5962FF1EEB1C}"/>
    <dgm:cxn modelId="{36AF8438-CD7C-4E64-8BE1-8EBE9FFC96BA}" srcId="{AB0CC214-4E3E-4FAE-9C28-D50F55DCCCA4}" destId="{AF02E117-73E6-4719-A537-0BB158E30B4E}" srcOrd="1" destOrd="0" parTransId="{6C14F5BC-C29D-4EA1-93C3-F68FB537BEF2}" sibTransId="{ACAA6EEB-6B8C-47CF-B1C7-AF5EA0E1D17A}"/>
    <dgm:cxn modelId="{3467EC55-13D2-49C6-97E9-ABF8661A2DCF}" type="presOf" srcId="{AB0CC214-4E3E-4FAE-9C28-D50F55DCCCA4}" destId="{6540079B-43E4-47E0-B0CB-B8C1C746A8CB}" srcOrd="0" destOrd="0" presId="urn:microsoft.com/office/officeart/2005/8/layout/vList2"/>
    <dgm:cxn modelId="{4D14A7C7-D60D-4669-A7C8-149DF2A998B9}" type="presOf" srcId="{DCBB4C9A-1010-4F08-B6C2-CB7C52D20AA3}" destId="{BC1E0265-BC86-49B4-A98C-39A081B48213}" srcOrd="0" destOrd="0" presId="urn:microsoft.com/office/officeart/2005/8/layout/vList2"/>
    <dgm:cxn modelId="{F50CA5D5-1200-4883-B480-9D7E750B9E68}" srcId="{A6122CE4-CD19-4F43-A27A-27E70A9E9EBF}" destId="{AB0CC214-4E3E-4FAE-9C28-D50F55DCCCA4}" srcOrd="0" destOrd="0" parTransId="{6AA242C6-E76F-4167-872A-90D2A761BAD4}" sibTransId="{E5B14B20-BB87-4341-AFC1-4E6E8D084F62}"/>
    <dgm:cxn modelId="{C7C864DA-1736-40B1-ACDE-D0572905CF10}" type="presOf" srcId="{AF02E117-73E6-4719-A537-0BB158E30B4E}" destId="{BC1E0265-BC86-49B4-A98C-39A081B48213}" srcOrd="0" destOrd="1" presId="urn:microsoft.com/office/officeart/2005/8/layout/vList2"/>
    <dgm:cxn modelId="{9BC7DEAD-BD92-48D7-BE64-87117F669722}" type="presParOf" srcId="{816C56C9-E22F-4E88-8001-B77E1E0F1C96}" destId="{6540079B-43E4-47E0-B0CB-B8C1C746A8CB}" srcOrd="0" destOrd="0" presId="urn:microsoft.com/office/officeart/2005/8/layout/vList2"/>
    <dgm:cxn modelId="{697480C9-3BE6-4FD3-8A5B-AB545E488ADF}" type="presParOf" srcId="{816C56C9-E22F-4E88-8001-B77E1E0F1C96}" destId="{BC1E0265-BC86-49B4-A98C-39A081B482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AC384-28D4-49A1-B6EA-75B6E55C8173}">
      <dsp:nvSpPr>
        <dsp:cNvPr id="0" name=""/>
        <dsp:cNvSpPr/>
      </dsp:nvSpPr>
      <dsp:spPr>
        <a:xfrm>
          <a:off x="0" y="0"/>
          <a:ext cx="11457608" cy="23281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E2C17-EA51-4B11-8CA2-0DF06F3B137E}">
      <dsp:nvSpPr>
        <dsp:cNvPr id="0" name=""/>
        <dsp:cNvSpPr/>
      </dsp:nvSpPr>
      <dsp:spPr>
        <a:xfrm>
          <a:off x="346883" y="310423"/>
          <a:ext cx="250321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CEB89-125A-43AF-AF81-931442E164E1}">
      <dsp:nvSpPr>
        <dsp:cNvPr id="0" name=""/>
        <dsp:cNvSpPr/>
      </dsp:nvSpPr>
      <dsp:spPr>
        <a:xfrm rot="10800000">
          <a:off x="346883" y="2328173"/>
          <a:ext cx="250321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Font typeface="Wingdings" panose="05000000000000000000" pitchFamily="2" charset="2"/>
            <a:buNone/>
          </a:pP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Prepoznajem li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trenutke kušnje i napasti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u osobnom životu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i u svojoj crkvenoj zajednici?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Dolazim li u napast izbjegavati svoju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župu/biskupiju zbog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određenih pojedinaca? </a:t>
          </a:r>
          <a:endParaRPr lang="hr-HR" sz="1500" kern="1200" dirty="0"/>
        </a:p>
      </dsp:txBody>
      <dsp:txXfrm rot="10800000">
        <a:off x="423866" y="2328173"/>
        <a:ext cx="2349253" cy="2768561"/>
      </dsp:txXfrm>
    </dsp:sp>
    <dsp:sp modelId="{AD050A3D-96F8-408C-91FB-58F0B83CB3F2}">
      <dsp:nvSpPr>
        <dsp:cNvPr id="0" name=""/>
        <dsp:cNvSpPr/>
      </dsp:nvSpPr>
      <dsp:spPr>
        <a:xfrm>
          <a:off x="3100424" y="310423"/>
          <a:ext cx="250321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FF7E0-A534-4EF9-A29A-D4FCC8158066}">
      <dsp:nvSpPr>
        <dsp:cNvPr id="0" name=""/>
        <dsp:cNvSpPr/>
      </dsp:nvSpPr>
      <dsp:spPr>
        <a:xfrm rot="10800000">
          <a:off x="3100424" y="2328173"/>
          <a:ext cx="250321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Materijalno je čovjeku neophodno za život, ali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me napast za materijalnom sigurnošću može spriječiti da se predajem Božjoj providnosti.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Postupam li s novcem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i drugim materijalnim dobrima razborito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i pravedno,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dajem li svakome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ono što mu pripada?</a:t>
          </a:r>
        </a:p>
      </dsp:txBody>
      <dsp:txXfrm rot="10800000">
        <a:off x="3177407" y="2328173"/>
        <a:ext cx="2349253" cy="2768561"/>
      </dsp:txXfrm>
    </dsp:sp>
    <dsp:sp modelId="{5A6F7D84-2CE2-4400-BF82-B524BAF732F2}">
      <dsp:nvSpPr>
        <dsp:cNvPr id="0" name=""/>
        <dsp:cNvSpPr/>
      </dsp:nvSpPr>
      <dsp:spPr>
        <a:xfrm>
          <a:off x="5853965" y="310423"/>
          <a:ext cx="250321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BC1A8-F39B-4D43-86FF-E98FF98BB0F5}">
      <dsp:nvSpPr>
        <dsp:cNvPr id="0" name=""/>
        <dsp:cNvSpPr/>
      </dsp:nvSpPr>
      <dsp:spPr>
        <a:xfrm rot="10800000">
          <a:off x="5853965" y="2328173"/>
          <a:ext cx="250321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Promatram li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svoju uključenost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u župna i biskupijska događanja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kroz prizmu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služenja i poniznosti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ili sam u napasti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da se tako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drugima svidim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i da budem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primijećen?</a:t>
          </a:r>
        </a:p>
      </dsp:txBody>
      <dsp:txXfrm rot="10800000">
        <a:off x="5930948" y="2328173"/>
        <a:ext cx="2349253" cy="2768561"/>
      </dsp:txXfrm>
    </dsp:sp>
    <dsp:sp modelId="{5C468E83-97CB-44FC-A0C6-36DC4E074BC3}">
      <dsp:nvSpPr>
        <dsp:cNvPr id="0" name=""/>
        <dsp:cNvSpPr/>
      </dsp:nvSpPr>
      <dsp:spPr>
        <a:xfrm>
          <a:off x="8607506" y="310423"/>
          <a:ext cx="250321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4B45E-98AB-490F-92C1-2D28DF2B1BCB}">
      <dsp:nvSpPr>
        <dsp:cNvPr id="0" name=""/>
        <dsp:cNvSpPr/>
      </dsp:nvSpPr>
      <dsp:spPr>
        <a:xfrm rot="10800000">
          <a:off x="8607506" y="2328173"/>
          <a:ext cx="250321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Trudim li se u brizi za druge, pa i za sebe,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u marljivom izvršavanju svojih obveza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ili očekujem da će me „anđeli nositi“?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Je li „povjerenje u Boga“ ponekad izlika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za nedovoljan trud </a:t>
          </a:r>
          <a:b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5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oko vlastitih obveza?</a:t>
          </a:r>
        </a:p>
      </dsp:txBody>
      <dsp:txXfrm rot="10800000">
        <a:off x="8684489" y="2328173"/>
        <a:ext cx="2349253" cy="27685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C85C8-7E6A-44EF-98D7-0E9505A64B35}">
      <dsp:nvSpPr>
        <dsp:cNvPr id="0" name=""/>
        <dsp:cNvSpPr/>
      </dsp:nvSpPr>
      <dsp:spPr>
        <a:xfrm rot="16200000">
          <a:off x="1580" y="547"/>
          <a:ext cx="2488414" cy="248841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tjelesne, materijalne potrebe vjernik predaje Bogu u ruke i traži od njega pomoć</a:t>
          </a:r>
          <a:endParaRPr lang="hr-HR" sz="1600" kern="1200" dirty="0"/>
        </a:p>
      </dsp:txBody>
      <dsp:txXfrm rot="5400000">
        <a:off x="1581" y="622649"/>
        <a:ext cx="2052942" cy="1244207"/>
      </dsp:txXfrm>
    </dsp:sp>
    <dsp:sp modelId="{D6BA0886-073B-4889-B4E7-6CD474E8B95F}">
      <dsp:nvSpPr>
        <dsp:cNvPr id="0" name=""/>
        <dsp:cNvSpPr/>
      </dsp:nvSpPr>
      <dsp:spPr>
        <a:xfrm rot="5400000">
          <a:off x="3969159" y="547"/>
          <a:ext cx="2488414" cy="248841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-8402582"/>
            <a:satOff val="-47330"/>
            <a:lumOff val="1745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 „ne živi čovjek samo o kruhu“</a:t>
          </a:r>
          <a:endParaRPr lang="hr-HR" sz="1600" kern="1200"/>
        </a:p>
      </dsp:txBody>
      <dsp:txXfrm rot="-5400000">
        <a:off x="4404632" y="622651"/>
        <a:ext cx="2052942" cy="12442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89CFB-0E78-4DBE-8FE5-54EEB4D4795F}">
      <dsp:nvSpPr>
        <dsp:cNvPr id="0" name=""/>
        <dsp:cNvSpPr/>
      </dsp:nvSpPr>
      <dsp:spPr>
        <a:xfrm>
          <a:off x="0" y="0"/>
          <a:ext cx="47100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5CC9D-DF4C-4D1D-9E4A-15F1802F387C}">
      <dsp:nvSpPr>
        <dsp:cNvPr id="0" name=""/>
        <dsp:cNvSpPr/>
      </dsp:nvSpPr>
      <dsp:spPr>
        <a:xfrm>
          <a:off x="0" y="0"/>
          <a:ext cx="4710034" cy="115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pretjerana briga o kruhu svagdašnjem zaokupi sve naše misli </a:t>
          </a:r>
          <a:br>
            <a:rPr lang="hr-HR" sz="2400" kern="1200" dirty="0"/>
          </a:br>
          <a:r>
            <a:rPr lang="hr-HR" sz="2400" kern="1200" dirty="0"/>
            <a:t>i nastojanja</a:t>
          </a:r>
        </a:p>
      </dsp:txBody>
      <dsp:txXfrm>
        <a:off x="0" y="0"/>
        <a:ext cx="4710034" cy="1157976"/>
      </dsp:txXfrm>
    </dsp:sp>
    <dsp:sp modelId="{0D121ADA-B4F5-4CB3-A2D5-62BB6F1720C3}">
      <dsp:nvSpPr>
        <dsp:cNvPr id="0" name=""/>
        <dsp:cNvSpPr/>
      </dsp:nvSpPr>
      <dsp:spPr>
        <a:xfrm>
          <a:off x="0" y="1157976"/>
          <a:ext cx="471003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ABF6C-1912-4754-B884-962D6BB7E780}">
      <dsp:nvSpPr>
        <dsp:cNvPr id="0" name=""/>
        <dsp:cNvSpPr/>
      </dsp:nvSpPr>
      <dsp:spPr>
        <a:xfrm>
          <a:off x="0" y="1157976"/>
          <a:ext cx="4710034" cy="115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navezanost na „kruh“ čovjeka čini neosjetljivim za potrebe drugoga</a:t>
          </a:r>
        </a:p>
      </dsp:txBody>
      <dsp:txXfrm>
        <a:off x="0" y="1157976"/>
        <a:ext cx="4710034" cy="1157976"/>
      </dsp:txXfrm>
    </dsp:sp>
    <dsp:sp modelId="{C9042EAE-4ED8-4031-B922-F479E9BA6CB1}">
      <dsp:nvSpPr>
        <dsp:cNvPr id="0" name=""/>
        <dsp:cNvSpPr/>
      </dsp:nvSpPr>
      <dsp:spPr>
        <a:xfrm>
          <a:off x="0" y="2315952"/>
          <a:ext cx="471003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94120-12D2-4CF0-9F09-6FFF554D68B1}">
      <dsp:nvSpPr>
        <dsp:cNvPr id="0" name=""/>
        <dsp:cNvSpPr/>
      </dsp:nvSpPr>
      <dsp:spPr>
        <a:xfrm>
          <a:off x="0" y="2315952"/>
          <a:ext cx="4710034" cy="115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pretjerana štedljivost može odvesti u škrtost i tvrdoću srca</a:t>
          </a:r>
        </a:p>
      </dsp:txBody>
      <dsp:txXfrm>
        <a:off x="0" y="2315952"/>
        <a:ext cx="4710034" cy="1157976"/>
      </dsp:txXfrm>
    </dsp:sp>
    <dsp:sp modelId="{F64EE451-3E86-468B-9DCC-A6A41C1013DB}">
      <dsp:nvSpPr>
        <dsp:cNvPr id="0" name=""/>
        <dsp:cNvSpPr/>
      </dsp:nvSpPr>
      <dsp:spPr>
        <a:xfrm>
          <a:off x="0" y="3473928"/>
          <a:ext cx="471003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9FC35-7CB3-46F6-9FF2-38B8094D22D4}">
      <dsp:nvSpPr>
        <dsp:cNvPr id="0" name=""/>
        <dsp:cNvSpPr/>
      </dsp:nvSpPr>
      <dsp:spPr>
        <a:xfrm>
          <a:off x="0" y="3473928"/>
          <a:ext cx="4710034" cy="115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može se učiniti nepravdu drugome kako bismo osigurali vlastiti „kruh“</a:t>
          </a:r>
        </a:p>
      </dsp:txBody>
      <dsp:txXfrm>
        <a:off x="0" y="3473928"/>
        <a:ext cx="4710034" cy="11579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5A79B-057A-4868-8F31-87E658082E44}">
      <dsp:nvSpPr>
        <dsp:cNvPr id="0" name=""/>
        <dsp:cNvSpPr/>
      </dsp:nvSpPr>
      <dsp:spPr>
        <a:xfrm>
          <a:off x="0" y="83178"/>
          <a:ext cx="4710034" cy="108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za izvršenje poslanja potrebna su joj vremenita dobra</a:t>
          </a:r>
        </a:p>
      </dsp:txBody>
      <dsp:txXfrm>
        <a:off x="52774" y="135952"/>
        <a:ext cx="4604486" cy="975532"/>
      </dsp:txXfrm>
    </dsp:sp>
    <dsp:sp modelId="{4574F009-114C-4432-B20E-57B1F66EA950}">
      <dsp:nvSpPr>
        <dsp:cNvPr id="0" name=""/>
        <dsp:cNvSpPr/>
      </dsp:nvSpPr>
      <dsp:spPr>
        <a:xfrm>
          <a:off x="0" y="1244898"/>
          <a:ext cx="4710034" cy="1081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trajno mora nadvladavati napast da traži zemaljsku slavu</a:t>
          </a:r>
        </a:p>
      </dsp:txBody>
      <dsp:txXfrm>
        <a:off x="52774" y="1297672"/>
        <a:ext cx="4604486" cy="975532"/>
      </dsp:txXfrm>
    </dsp:sp>
    <dsp:sp modelId="{4DC2B4BB-8AA1-4433-B3C8-04874AC9E373}">
      <dsp:nvSpPr>
        <dsp:cNvPr id="0" name=""/>
        <dsp:cNvSpPr/>
      </dsp:nvSpPr>
      <dsp:spPr>
        <a:xfrm>
          <a:off x="0" y="2406618"/>
          <a:ext cx="4710034" cy="1081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vjernike treba uvijek podsjećati: </a:t>
          </a:r>
        </a:p>
      </dsp:txBody>
      <dsp:txXfrm>
        <a:off x="52774" y="2459392"/>
        <a:ext cx="4604486" cy="975532"/>
      </dsp:txXfrm>
    </dsp:sp>
    <dsp:sp modelId="{98DF4FFA-3602-4525-A7B3-6D98295DEB41}">
      <dsp:nvSpPr>
        <dsp:cNvPr id="0" name=""/>
        <dsp:cNvSpPr/>
      </dsp:nvSpPr>
      <dsp:spPr>
        <a:xfrm>
          <a:off x="0" y="3487698"/>
          <a:ext cx="4710034" cy="168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4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200" kern="1200" dirty="0"/>
            <a:t>da ne žive samo o kruhu, nego o svakoj riječi što izlazi iz Božjih usta,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 dirty="0"/>
            <a:t>da služe Bogu, a ne bogatstvu, </a:t>
          </a:r>
          <a:endParaRPr lang="hr-H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200" kern="1200" dirty="0"/>
            <a:t>da se njemu jedinome klanjaju i sve čine njemu na slavu</a:t>
          </a:r>
        </a:p>
      </dsp:txBody>
      <dsp:txXfrm>
        <a:off x="0" y="3487698"/>
        <a:ext cx="4710034" cy="16808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5A79B-057A-4868-8F31-87E658082E44}">
      <dsp:nvSpPr>
        <dsp:cNvPr id="0" name=""/>
        <dsp:cNvSpPr/>
      </dsp:nvSpPr>
      <dsp:spPr>
        <a:xfrm>
          <a:off x="0" y="7334"/>
          <a:ext cx="11290925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Postignuća Požeške biskupije na materijalnom području </a:t>
          </a:r>
          <a:endParaRPr lang="hr-HR" sz="2700" kern="1200" dirty="0"/>
        </a:p>
      </dsp:txBody>
      <dsp:txXfrm>
        <a:off x="30842" y="38176"/>
        <a:ext cx="11229241" cy="5701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67513-AC97-4725-8170-F457640575BE}">
      <dsp:nvSpPr>
        <dsp:cNvPr id="0" name=""/>
        <dsp:cNvSpPr/>
      </dsp:nvSpPr>
      <dsp:spPr>
        <a:xfrm>
          <a:off x="417" y="158927"/>
          <a:ext cx="2300716" cy="170022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0902A-553C-4A2A-9C42-0CBB9D5EC66B}">
      <dsp:nvSpPr>
        <dsp:cNvPr id="0" name=""/>
        <dsp:cNvSpPr/>
      </dsp:nvSpPr>
      <dsp:spPr>
        <a:xfrm>
          <a:off x="465455" y="1550866"/>
          <a:ext cx="1982532" cy="476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r-HR" sz="1000" kern="1200" dirty="0"/>
            <a:t>obnova u ratu porušenih i oštećenih crkava i drugih crkvenih objekata          te izgradnja novih</a:t>
          </a:r>
        </a:p>
      </dsp:txBody>
      <dsp:txXfrm>
        <a:off x="465455" y="1550866"/>
        <a:ext cx="1982532" cy="476435"/>
      </dsp:txXfrm>
    </dsp:sp>
    <dsp:sp modelId="{C9DFAD96-956B-4B43-A46D-46CED006A377}">
      <dsp:nvSpPr>
        <dsp:cNvPr id="0" name=""/>
        <dsp:cNvSpPr/>
      </dsp:nvSpPr>
      <dsp:spPr>
        <a:xfrm>
          <a:off x="2937269" y="158927"/>
          <a:ext cx="2300716" cy="1700220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3EF60-E26A-496E-8D88-0862EA97A09E}">
      <dsp:nvSpPr>
        <dsp:cNvPr id="0" name=""/>
        <dsp:cNvSpPr/>
      </dsp:nvSpPr>
      <dsp:spPr>
        <a:xfrm>
          <a:off x="3402307" y="1550866"/>
          <a:ext cx="1982532" cy="476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r-HR" sz="1000" kern="1200" dirty="0"/>
            <a:t>obnova zgrade nekadašnje Kolegije  za sjedište Biskupije</a:t>
          </a:r>
        </a:p>
      </dsp:txBody>
      <dsp:txXfrm>
        <a:off x="3402307" y="1550866"/>
        <a:ext cx="1982532" cy="476435"/>
      </dsp:txXfrm>
    </dsp:sp>
    <dsp:sp modelId="{CA077A84-7027-4423-B0D2-35742B2F884E}">
      <dsp:nvSpPr>
        <dsp:cNvPr id="0" name=""/>
        <dsp:cNvSpPr/>
      </dsp:nvSpPr>
      <dsp:spPr>
        <a:xfrm>
          <a:off x="5874121" y="158927"/>
          <a:ext cx="2300716" cy="1700220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455EF-30F4-4ED1-A4DB-AFDA0BFD6834}">
      <dsp:nvSpPr>
        <dsp:cNvPr id="0" name=""/>
        <dsp:cNvSpPr/>
      </dsp:nvSpPr>
      <dsp:spPr>
        <a:xfrm>
          <a:off x="6339159" y="1550866"/>
          <a:ext cx="1982532" cy="476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it-IT" sz="1000" kern="1200"/>
            <a:t>izgradnja Doma pape Ivana Pavla II.</a:t>
          </a:r>
          <a:endParaRPr lang="hr-HR" sz="1000" kern="1200"/>
        </a:p>
      </dsp:txBody>
      <dsp:txXfrm>
        <a:off x="6339159" y="1550866"/>
        <a:ext cx="1982532" cy="476435"/>
      </dsp:txXfrm>
    </dsp:sp>
    <dsp:sp modelId="{0C61A88C-B616-4365-8E5F-E334B31B9D74}">
      <dsp:nvSpPr>
        <dsp:cNvPr id="0" name=""/>
        <dsp:cNvSpPr/>
      </dsp:nvSpPr>
      <dsp:spPr>
        <a:xfrm>
          <a:off x="8810972" y="158927"/>
          <a:ext cx="2300716" cy="1700220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DFEFA-B517-442D-A7C3-3D65F394C31A}">
      <dsp:nvSpPr>
        <dsp:cNvPr id="0" name=""/>
        <dsp:cNvSpPr/>
      </dsp:nvSpPr>
      <dsp:spPr>
        <a:xfrm>
          <a:off x="9276011" y="1550866"/>
          <a:ext cx="1982532" cy="476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l-PL" sz="1000" kern="1200"/>
            <a:t>ulaganja u obnovu i opremanje Katedrale</a:t>
          </a:r>
          <a:endParaRPr lang="hr-HR" sz="1000" kern="1200"/>
        </a:p>
      </dsp:txBody>
      <dsp:txXfrm>
        <a:off x="9276011" y="1550866"/>
        <a:ext cx="1982532" cy="476435"/>
      </dsp:txXfrm>
    </dsp:sp>
    <dsp:sp modelId="{D6E1B187-1131-4717-827C-403B77129EB3}">
      <dsp:nvSpPr>
        <dsp:cNvPr id="0" name=""/>
        <dsp:cNvSpPr/>
      </dsp:nvSpPr>
      <dsp:spPr>
        <a:xfrm>
          <a:off x="0" y="2242883"/>
          <a:ext cx="2300716" cy="1700220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1566E-69F8-4518-9ADD-0074B4D726D9}">
      <dsp:nvSpPr>
        <dsp:cNvPr id="0" name=""/>
        <dsp:cNvSpPr/>
      </dsp:nvSpPr>
      <dsp:spPr>
        <a:xfrm>
          <a:off x="465043" y="3634830"/>
          <a:ext cx="1982532" cy="476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r-HR" sz="1000" kern="1200" dirty="0"/>
            <a:t>kupnja zgrada za različita              pastoralna okupljanja i aktivnosti                   (Dvorana Sv. Terezije </a:t>
          </a:r>
          <a:r>
            <a:rPr lang="hr-HR" sz="1000" kern="1200" dirty="0" err="1"/>
            <a:t>Avilske</a:t>
          </a:r>
          <a:r>
            <a:rPr lang="hr-HR" sz="1000" kern="1200" dirty="0"/>
            <a:t>)</a:t>
          </a:r>
        </a:p>
      </dsp:txBody>
      <dsp:txXfrm>
        <a:off x="465043" y="3634830"/>
        <a:ext cx="1982532" cy="476435"/>
      </dsp:txXfrm>
    </dsp:sp>
    <dsp:sp modelId="{F5939C78-6AC3-4F79-A31E-324CD2230F0D}">
      <dsp:nvSpPr>
        <dsp:cNvPr id="0" name=""/>
        <dsp:cNvSpPr/>
      </dsp:nvSpPr>
      <dsp:spPr>
        <a:xfrm>
          <a:off x="2943037" y="2239329"/>
          <a:ext cx="2300716" cy="1700220"/>
        </a:xfrm>
        <a:prstGeom prst="rect">
          <a:avLst/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DE02C-D5BA-4B60-B0CF-E9E580E44A03}">
      <dsp:nvSpPr>
        <dsp:cNvPr id="0" name=""/>
        <dsp:cNvSpPr/>
      </dsp:nvSpPr>
      <dsp:spPr>
        <a:xfrm>
          <a:off x="3408080" y="3631267"/>
          <a:ext cx="1982532" cy="476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r-HR" sz="1000" kern="1200"/>
            <a:t>opremanje katoličkih škola</a:t>
          </a:r>
        </a:p>
      </dsp:txBody>
      <dsp:txXfrm>
        <a:off x="3408080" y="3631267"/>
        <a:ext cx="1982532" cy="476435"/>
      </dsp:txXfrm>
    </dsp:sp>
    <dsp:sp modelId="{EEC06916-8FE1-4664-B05A-AE14C4081714}">
      <dsp:nvSpPr>
        <dsp:cNvPr id="0" name=""/>
        <dsp:cNvSpPr/>
      </dsp:nvSpPr>
      <dsp:spPr>
        <a:xfrm>
          <a:off x="5870801" y="2230607"/>
          <a:ext cx="2300716" cy="1700220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E7A02-91AD-4C9D-A13C-B6EF2678C4F0}">
      <dsp:nvSpPr>
        <dsp:cNvPr id="0" name=""/>
        <dsp:cNvSpPr/>
      </dsp:nvSpPr>
      <dsp:spPr>
        <a:xfrm>
          <a:off x="6335832" y="3622557"/>
          <a:ext cx="1982532" cy="476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r-HR" sz="1000" kern="1200"/>
            <a:t>kupnja zgrade za sjedište Caritasa </a:t>
          </a:r>
        </a:p>
      </dsp:txBody>
      <dsp:txXfrm>
        <a:off x="6335832" y="3622557"/>
        <a:ext cx="1982532" cy="4764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44F39-A8E9-425F-A8BF-96C960C16D4C}">
      <dsp:nvSpPr>
        <dsp:cNvPr id="0" name=""/>
        <dsp:cNvSpPr/>
      </dsp:nvSpPr>
      <dsp:spPr>
        <a:xfrm>
          <a:off x="0" y="120870"/>
          <a:ext cx="2741981" cy="491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Služe poslanju Crkve:</a:t>
          </a:r>
        </a:p>
      </dsp:txBody>
      <dsp:txXfrm>
        <a:off x="23988" y="144858"/>
        <a:ext cx="2694005" cy="443423"/>
      </dsp:txXfrm>
    </dsp:sp>
    <dsp:sp modelId="{50ADE5EA-2454-44CD-8051-23785969AE4A}">
      <dsp:nvSpPr>
        <dsp:cNvPr id="0" name=""/>
        <dsp:cNvSpPr/>
      </dsp:nvSpPr>
      <dsp:spPr>
        <a:xfrm>
          <a:off x="0" y="612270"/>
          <a:ext cx="2741981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5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600" kern="1200" dirty="0"/>
            <a:t>navještaj Božje riječi i </a:t>
          </a:r>
          <a:r>
            <a:rPr lang="hr-HR" sz="1600" kern="1200" dirty="0" err="1"/>
            <a:t>katehizacija</a:t>
          </a:r>
          <a:r>
            <a:rPr lang="hr-HR" sz="1600" kern="1200" dirty="0"/>
            <a:t> (evangelizacija)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600" kern="1200" dirty="0"/>
            <a:t>dijeljenje spasonosnih sredstava – sakramenata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600" kern="1200" dirty="0"/>
            <a:t>bogoslužje (liturgija)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600" kern="1200" dirty="0"/>
            <a:t>karitativna djelatnost</a:t>
          </a:r>
        </a:p>
      </dsp:txBody>
      <dsp:txXfrm>
        <a:off x="0" y="612270"/>
        <a:ext cx="2741981" cy="14779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94489-94A0-40FF-B5E6-1EB3C7B57B4D}">
      <dsp:nvSpPr>
        <dsp:cNvPr id="0" name=""/>
        <dsp:cNvSpPr/>
      </dsp:nvSpPr>
      <dsp:spPr>
        <a:xfrm>
          <a:off x="1713663" y="37833"/>
          <a:ext cx="2073586" cy="10367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600" kern="1200" dirty="0"/>
            <a:t>slava</a:t>
          </a:r>
        </a:p>
      </dsp:txBody>
      <dsp:txXfrm>
        <a:off x="1744030" y="68200"/>
        <a:ext cx="2012852" cy="976059"/>
      </dsp:txXfrm>
    </dsp:sp>
    <dsp:sp modelId="{BD9F448B-97B9-43F4-BDCD-49EECC7A1001}">
      <dsp:nvSpPr>
        <dsp:cNvPr id="0" name=""/>
        <dsp:cNvSpPr/>
      </dsp:nvSpPr>
      <dsp:spPr>
        <a:xfrm rot="3600000">
          <a:off x="3065805" y="1858831"/>
          <a:ext cx="1082925" cy="3628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/>
        </a:p>
      </dsp:txBody>
      <dsp:txXfrm>
        <a:off x="3174668" y="1931406"/>
        <a:ext cx="865199" cy="217727"/>
      </dsp:txXfrm>
    </dsp:sp>
    <dsp:sp modelId="{608D3092-9872-4447-A5FE-E7035E39F1DF}">
      <dsp:nvSpPr>
        <dsp:cNvPr id="0" name=""/>
        <dsp:cNvSpPr/>
      </dsp:nvSpPr>
      <dsp:spPr>
        <a:xfrm>
          <a:off x="3427285" y="3005914"/>
          <a:ext cx="2073586" cy="10367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600" kern="1200" dirty="0"/>
            <a:t>čast</a:t>
          </a:r>
        </a:p>
      </dsp:txBody>
      <dsp:txXfrm>
        <a:off x="3457652" y="3036281"/>
        <a:ext cx="2012852" cy="976059"/>
      </dsp:txXfrm>
    </dsp:sp>
    <dsp:sp modelId="{8A46F596-6F1D-433F-8CAD-89760F6D49F4}">
      <dsp:nvSpPr>
        <dsp:cNvPr id="0" name=""/>
        <dsp:cNvSpPr/>
      </dsp:nvSpPr>
      <dsp:spPr>
        <a:xfrm rot="10800000">
          <a:off x="2208994" y="3342871"/>
          <a:ext cx="1082925" cy="3628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/>
        </a:p>
      </dsp:txBody>
      <dsp:txXfrm rot="10800000">
        <a:off x="2317857" y="3415446"/>
        <a:ext cx="865199" cy="217727"/>
      </dsp:txXfrm>
    </dsp:sp>
    <dsp:sp modelId="{9AB6C457-5F36-4955-8574-B1055ABCCBCD}">
      <dsp:nvSpPr>
        <dsp:cNvPr id="0" name=""/>
        <dsp:cNvSpPr/>
      </dsp:nvSpPr>
      <dsp:spPr>
        <a:xfrm>
          <a:off x="41" y="3005914"/>
          <a:ext cx="2073586" cy="10367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600" kern="1200" dirty="0"/>
            <a:t>vlast</a:t>
          </a:r>
        </a:p>
      </dsp:txBody>
      <dsp:txXfrm>
        <a:off x="30408" y="3036281"/>
        <a:ext cx="2012852" cy="976059"/>
      </dsp:txXfrm>
    </dsp:sp>
    <dsp:sp modelId="{21A4090C-1FCF-4EB1-80B4-5CED58B4CDA4}">
      <dsp:nvSpPr>
        <dsp:cNvPr id="0" name=""/>
        <dsp:cNvSpPr/>
      </dsp:nvSpPr>
      <dsp:spPr>
        <a:xfrm rot="18000000">
          <a:off x="1352183" y="1858831"/>
          <a:ext cx="1082925" cy="3628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/>
        </a:p>
      </dsp:txBody>
      <dsp:txXfrm>
        <a:off x="1461046" y="1931406"/>
        <a:ext cx="865199" cy="2177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8867-EF00-497E-9058-78B7094F0A9B}">
      <dsp:nvSpPr>
        <dsp:cNvPr id="0" name=""/>
        <dsp:cNvSpPr/>
      </dsp:nvSpPr>
      <dsp:spPr>
        <a:xfrm>
          <a:off x="0" y="19336"/>
          <a:ext cx="6148253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Napast oholosti </a:t>
          </a:r>
        </a:p>
      </dsp:txBody>
      <dsp:txXfrm>
        <a:off x="35411" y="54747"/>
        <a:ext cx="6077431" cy="654577"/>
      </dsp:txXfrm>
    </dsp:sp>
    <dsp:sp modelId="{89043D05-8BC5-4222-8221-F2CEA3073E7A}">
      <dsp:nvSpPr>
        <dsp:cNvPr id="0" name=""/>
        <dsp:cNvSpPr/>
      </dsp:nvSpPr>
      <dsp:spPr>
        <a:xfrm>
          <a:off x="0" y="744736"/>
          <a:ext cx="6148253" cy="211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20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kern="1200" dirty="0"/>
            <a:t>može se „ušuljati“ i u vjernički život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kern="1200" dirty="0"/>
            <a:t>žrtvujući se i čineći nešto za druge može se uvući potajna želja da budemo zapaženi, pohvaljeni, cijenjeni, dok u suprotnom možemo biti ljuti ili nezadovoljni drugim ljudima, vjernicima, župnikom… </a:t>
          </a:r>
        </a:p>
      </dsp:txBody>
      <dsp:txXfrm>
        <a:off x="0" y="744736"/>
        <a:ext cx="6148253" cy="211761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8867-EF00-497E-9058-78B7094F0A9B}">
      <dsp:nvSpPr>
        <dsp:cNvPr id="0" name=""/>
        <dsp:cNvSpPr/>
      </dsp:nvSpPr>
      <dsp:spPr>
        <a:xfrm>
          <a:off x="0" y="102703"/>
          <a:ext cx="6148253" cy="534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toj napasti su izloženi vjernici koji žele služiti Bogu</a:t>
          </a:r>
        </a:p>
      </dsp:txBody>
      <dsp:txXfrm>
        <a:off x="26111" y="128814"/>
        <a:ext cx="6096031" cy="482657"/>
      </dsp:txXfrm>
    </dsp:sp>
    <dsp:sp modelId="{D75E8A5B-6BCC-4C04-9737-0409842DC048}">
      <dsp:nvSpPr>
        <dsp:cNvPr id="0" name=""/>
        <dsp:cNvSpPr/>
      </dsp:nvSpPr>
      <dsp:spPr>
        <a:xfrm>
          <a:off x="0" y="700943"/>
          <a:ext cx="6148253" cy="5921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vjernik je također „blizu Hrama“, u Božjoj blizini</a:t>
          </a:r>
        </a:p>
      </dsp:txBody>
      <dsp:txXfrm>
        <a:off x="28907" y="729850"/>
        <a:ext cx="6090439" cy="534343"/>
      </dsp:txXfrm>
    </dsp:sp>
    <dsp:sp modelId="{92190531-56B3-4880-95BC-4FA11C61EC99}">
      <dsp:nvSpPr>
        <dsp:cNvPr id="0" name=""/>
        <dsp:cNvSpPr/>
      </dsp:nvSpPr>
      <dsp:spPr>
        <a:xfrm>
          <a:off x="0" y="1356461"/>
          <a:ext cx="6148253" cy="11583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„Baci se dolje…“ neprimjetno i lukavo se može uvući i u našu pobožnost kada ne dajemo sve od sebe u onome što radimo u ime povjerenja Bogu</a:t>
          </a:r>
        </a:p>
      </dsp:txBody>
      <dsp:txXfrm>
        <a:off x="56544" y="1413005"/>
        <a:ext cx="6035165" cy="1045212"/>
      </dsp:txXfrm>
    </dsp:sp>
    <dsp:sp modelId="{3E34D850-5E57-4454-A38B-46BECBCC5BF5}">
      <dsp:nvSpPr>
        <dsp:cNvPr id="0" name=""/>
        <dsp:cNvSpPr/>
      </dsp:nvSpPr>
      <dsp:spPr>
        <a:xfrm>
          <a:off x="0" y="2578121"/>
          <a:ext cx="6148253" cy="11583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kada zanemarujemo usavršavanje u znanju ili stručnosti koja nam je potrebna</a:t>
          </a:r>
          <a:endParaRPr lang="hr-HR" sz="2200" kern="1200" dirty="0"/>
        </a:p>
      </dsp:txBody>
      <dsp:txXfrm>
        <a:off x="56544" y="2634665"/>
        <a:ext cx="6035165" cy="1045212"/>
      </dsp:txXfrm>
    </dsp:sp>
    <dsp:sp modelId="{A7CBACAE-5861-46EE-BA06-142CF58D6C57}">
      <dsp:nvSpPr>
        <dsp:cNvPr id="0" name=""/>
        <dsp:cNvSpPr/>
      </dsp:nvSpPr>
      <dsp:spPr>
        <a:xfrm>
          <a:off x="0" y="3799781"/>
          <a:ext cx="6148253" cy="11583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kada zanemarujemo brigu o sebi i svom zdravlju misleći da će nas „anđeli nositi“ u onome što radimo</a:t>
          </a:r>
        </a:p>
      </dsp:txBody>
      <dsp:txXfrm>
        <a:off x="56544" y="3856325"/>
        <a:ext cx="6035165" cy="104521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C968C-288D-4BA4-BD83-22EFC27D4FFE}">
      <dsp:nvSpPr>
        <dsp:cNvPr id="0" name=""/>
        <dsp:cNvSpPr/>
      </dsp:nvSpPr>
      <dsp:spPr>
        <a:xfrm>
          <a:off x="750" y="317672"/>
          <a:ext cx="2927024" cy="17562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Božja riječ </a:t>
          </a:r>
          <a:br>
            <a:rPr lang="hr-HR" sz="1800" kern="1200" dirty="0"/>
          </a:br>
          <a:r>
            <a:rPr lang="hr-HR" sz="1800" kern="1200" dirty="0"/>
            <a:t>i nama u svakom </a:t>
          </a:r>
          <a:br>
            <a:rPr lang="hr-HR" sz="1800" kern="1200" dirty="0"/>
          </a:br>
          <a:r>
            <a:rPr lang="hr-HR" sz="1800" kern="1200" dirty="0"/>
            <a:t>trenutku može dati </a:t>
          </a:r>
          <a:br>
            <a:rPr lang="hr-HR" sz="1800" kern="1200" dirty="0"/>
          </a:br>
          <a:r>
            <a:rPr lang="hr-HR" sz="1800" kern="1200" dirty="0"/>
            <a:t>jasnoću i sigurnost</a:t>
          </a:r>
        </a:p>
      </dsp:txBody>
      <dsp:txXfrm>
        <a:off x="750" y="317672"/>
        <a:ext cx="2927024" cy="1756214"/>
      </dsp:txXfrm>
    </dsp:sp>
    <dsp:sp modelId="{11898830-3711-47FF-812E-B923DEAC5EC4}">
      <dsp:nvSpPr>
        <dsp:cNvPr id="0" name=""/>
        <dsp:cNvSpPr/>
      </dsp:nvSpPr>
      <dsp:spPr>
        <a:xfrm>
          <a:off x="3220477" y="317672"/>
          <a:ext cx="2927024" cy="17562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ona bi nam trebala </a:t>
          </a:r>
          <a:br>
            <a:rPr lang="pl-PL" sz="1800" kern="1200" dirty="0"/>
          </a:br>
          <a:r>
            <a:rPr lang="pl-PL" sz="1800" kern="1200" dirty="0"/>
            <a:t>uvijek biti pri ruci</a:t>
          </a:r>
          <a:endParaRPr lang="hr-HR" sz="1800" kern="1200" dirty="0"/>
        </a:p>
      </dsp:txBody>
      <dsp:txXfrm>
        <a:off x="3220477" y="317672"/>
        <a:ext cx="2927024" cy="1756214"/>
      </dsp:txXfrm>
    </dsp:sp>
    <dsp:sp modelId="{E68160AD-B298-41BC-88F6-EC73C37B26E1}">
      <dsp:nvSpPr>
        <dsp:cNvPr id="0" name=""/>
        <dsp:cNvSpPr/>
      </dsp:nvSpPr>
      <dsp:spPr>
        <a:xfrm>
          <a:off x="750" y="2366590"/>
          <a:ext cx="2927024" cy="17562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trebali bismo u njoj tražiti snagu i jasnoću u svakodnevnim iskušenjima</a:t>
          </a:r>
        </a:p>
      </dsp:txBody>
      <dsp:txXfrm>
        <a:off x="750" y="2366590"/>
        <a:ext cx="2927024" cy="1756214"/>
      </dsp:txXfrm>
    </dsp:sp>
    <dsp:sp modelId="{614CD784-A828-4E8F-B424-A5FC749A37A4}">
      <dsp:nvSpPr>
        <dsp:cNvPr id="0" name=""/>
        <dsp:cNvSpPr/>
      </dsp:nvSpPr>
      <dsp:spPr>
        <a:xfrm>
          <a:off x="3220477" y="2366590"/>
          <a:ext cx="2927024" cy="1756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trebala bi nam, poput mobitela kojega većina nas uvijek nosi sa sobom, </a:t>
          </a:r>
          <a:br>
            <a:rPr lang="hr-HR" sz="1800" kern="1200" dirty="0"/>
          </a:br>
          <a:r>
            <a:rPr lang="hr-HR" sz="1800" kern="1200" dirty="0"/>
            <a:t>biti stalno pri ruci ili u džepu </a:t>
          </a:r>
          <a:br>
            <a:rPr lang="hr-HR" sz="1800" kern="1200" dirty="0"/>
          </a:br>
          <a:r>
            <a:rPr lang="hr-HR" sz="1800" kern="1200" dirty="0"/>
            <a:t>kako bismo je svakodnevno čitali i konzultirali se s njom </a:t>
          </a:r>
        </a:p>
      </dsp:txBody>
      <dsp:txXfrm>
        <a:off x="3220477" y="2366590"/>
        <a:ext cx="2927024" cy="1756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6068A-0D6E-4362-9A92-274D6A53736D}">
      <dsp:nvSpPr>
        <dsp:cNvPr id="0" name=""/>
        <dsp:cNvSpPr/>
      </dsp:nvSpPr>
      <dsp:spPr>
        <a:xfrm rot="16200000">
          <a:off x="3035" y="1518"/>
          <a:ext cx="4201992" cy="4201992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500" kern="1200" dirty="0"/>
            <a:t>kušnja</a:t>
          </a:r>
        </a:p>
      </dsp:txBody>
      <dsp:txXfrm rot="5400000">
        <a:off x="738385" y="1052015"/>
        <a:ext cx="3466643" cy="2100996"/>
      </dsp:txXfrm>
    </dsp:sp>
    <dsp:sp modelId="{EED1C49C-DDEC-4962-A139-078E4B7FC08F}">
      <dsp:nvSpPr>
        <dsp:cNvPr id="0" name=""/>
        <dsp:cNvSpPr/>
      </dsp:nvSpPr>
      <dsp:spPr>
        <a:xfrm rot="5400000">
          <a:off x="6619727" y="1518"/>
          <a:ext cx="4201992" cy="4201992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500" kern="1200" dirty="0"/>
            <a:t>napast</a:t>
          </a:r>
        </a:p>
      </dsp:txBody>
      <dsp:txXfrm rot="-5400000">
        <a:off x="6619728" y="1052016"/>
        <a:ext cx="3466643" cy="21009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C3ACD-27D1-4721-A7CD-831C26E1C761}">
      <dsp:nvSpPr>
        <dsp:cNvPr id="0" name=""/>
        <dsp:cNvSpPr/>
      </dsp:nvSpPr>
      <dsp:spPr>
        <a:xfrm>
          <a:off x="0" y="0"/>
          <a:ext cx="6148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8318D-CF05-487E-81FE-0C911FFEBB29}">
      <dsp:nvSpPr>
        <dsp:cNvPr id="0" name=""/>
        <dsp:cNvSpPr/>
      </dsp:nvSpPr>
      <dsp:spPr>
        <a:xfrm>
          <a:off x="0" y="0"/>
          <a:ext cx="6148253" cy="130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Brojne su kušnje i napasti, ali moć uskrsloga Gospodina daje nam snagu da strpljivošću i ljubavlju pobijedimo svoje žalosti i teškoće. </a:t>
          </a:r>
        </a:p>
      </dsp:txBody>
      <dsp:txXfrm>
        <a:off x="0" y="0"/>
        <a:ext cx="6148253" cy="1308740"/>
      </dsp:txXfrm>
    </dsp:sp>
    <dsp:sp modelId="{9DAF884A-147A-4A70-B89D-CF8CA6316258}">
      <dsp:nvSpPr>
        <dsp:cNvPr id="0" name=""/>
        <dsp:cNvSpPr/>
      </dsp:nvSpPr>
      <dsp:spPr>
        <a:xfrm>
          <a:off x="0" y="1308740"/>
          <a:ext cx="614825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428A9-9910-4A92-BEC8-6602704218A7}">
      <dsp:nvSpPr>
        <dsp:cNvPr id="0" name=""/>
        <dsp:cNvSpPr/>
      </dsp:nvSpPr>
      <dsp:spPr>
        <a:xfrm>
          <a:off x="0" y="1308740"/>
          <a:ext cx="6148253" cy="130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Kao što je Krist izvršio djelo otkupljenja u siromaštvu i progonu, tako je i Crkva pozvana da ide istim putem, da donese ljudima plodove spasenja. </a:t>
          </a:r>
        </a:p>
      </dsp:txBody>
      <dsp:txXfrm>
        <a:off x="0" y="1308740"/>
        <a:ext cx="6148253" cy="1308740"/>
      </dsp:txXfrm>
    </dsp:sp>
    <dsp:sp modelId="{01C8D29E-F67E-4FA8-B08B-18FCA11B3388}">
      <dsp:nvSpPr>
        <dsp:cNvPr id="0" name=""/>
        <dsp:cNvSpPr/>
      </dsp:nvSpPr>
      <dsp:spPr>
        <a:xfrm>
          <a:off x="0" y="2617481"/>
          <a:ext cx="614825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331B2-5AC2-4311-B783-B998D2C67EDD}">
      <dsp:nvSpPr>
        <dsp:cNvPr id="0" name=""/>
        <dsp:cNvSpPr/>
      </dsp:nvSpPr>
      <dsp:spPr>
        <a:xfrm>
          <a:off x="0" y="2617481"/>
          <a:ext cx="6148253" cy="130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Krist Isus, „iako je bio u Božjoj naravi (...) ponizio se uzevši narav sluge“ (</a:t>
          </a:r>
          <a:r>
            <a:rPr lang="hr-HR" sz="2100" kern="1200" dirty="0" err="1"/>
            <a:t>Fil</a:t>
          </a:r>
          <a:r>
            <a:rPr lang="hr-HR" sz="2100" kern="1200" dirty="0"/>
            <a:t> 2,6) i radi nas je „postao siromah, premda je bio bogat“ (2 Kor 8,9). </a:t>
          </a:r>
        </a:p>
      </dsp:txBody>
      <dsp:txXfrm>
        <a:off x="0" y="2617481"/>
        <a:ext cx="6148253" cy="1308740"/>
      </dsp:txXfrm>
    </dsp:sp>
    <dsp:sp modelId="{57F64B53-EFFD-4F2C-AABB-0B7E652FB7C1}">
      <dsp:nvSpPr>
        <dsp:cNvPr id="0" name=""/>
        <dsp:cNvSpPr/>
      </dsp:nvSpPr>
      <dsp:spPr>
        <a:xfrm>
          <a:off x="0" y="3926222"/>
          <a:ext cx="614825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4E4F0-72FC-43EF-9E96-6BCD93CC31B6}">
      <dsp:nvSpPr>
        <dsp:cNvPr id="0" name=""/>
        <dsp:cNvSpPr/>
      </dsp:nvSpPr>
      <dsp:spPr>
        <a:xfrm>
          <a:off x="0" y="3926222"/>
          <a:ext cx="6148253" cy="130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Premda Crkva za izvršenje svoga poslanja treba ljudskih sredstava, nije ustanovljena da traži zemaljsku slavu, nego da uvijek i svugdje širi Kraljevstvo Božje. </a:t>
          </a:r>
        </a:p>
      </dsp:txBody>
      <dsp:txXfrm>
        <a:off x="0" y="3926222"/>
        <a:ext cx="6148253" cy="130874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F7DB9-ED59-4102-A4B1-C71BAB9187BB}">
      <dsp:nvSpPr>
        <dsp:cNvPr id="0" name=""/>
        <dsp:cNvSpPr/>
      </dsp:nvSpPr>
      <dsp:spPr>
        <a:xfrm>
          <a:off x="2640" y="0"/>
          <a:ext cx="2768182" cy="4241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Preuzmi odgovornost </a:t>
          </a:r>
          <a:br>
            <a:rPr lang="hr-HR" sz="1700" kern="1200" dirty="0"/>
          </a:br>
          <a:r>
            <a:rPr lang="hr-HR" sz="1700" kern="1200" dirty="0"/>
            <a:t>za svoj život!</a:t>
          </a:r>
          <a:br>
            <a:rPr lang="hr-HR" sz="1700" kern="1200" dirty="0"/>
          </a:br>
          <a:r>
            <a:rPr lang="hr-HR" sz="1700" kern="1200" dirty="0"/>
            <a:t>Ne iskušavaj Gospodina, </a:t>
          </a:r>
          <a:br>
            <a:rPr lang="hr-HR" sz="1700" kern="1200" dirty="0"/>
          </a:br>
          <a:r>
            <a:rPr lang="hr-HR" sz="1700" kern="1200" dirty="0"/>
            <a:t>ne očekuj da će on</a:t>
          </a:r>
          <a:br>
            <a:rPr lang="hr-HR" sz="1700" kern="1200" dirty="0"/>
          </a:br>
          <a:r>
            <a:rPr lang="hr-HR" sz="1700" kern="1200" dirty="0"/>
            <a:t>napraviti ono što je</a:t>
          </a:r>
          <a:br>
            <a:rPr lang="hr-HR" sz="1700" kern="1200" dirty="0"/>
          </a:br>
          <a:r>
            <a:rPr lang="hr-HR" sz="1700" kern="1200" dirty="0"/>
            <a:t>tvoja odgovornost! </a:t>
          </a:r>
        </a:p>
      </dsp:txBody>
      <dsp:txXfrm>
        <a:off x="2640" y="1696430"/>
        <a:ext cx="2768182" cy="1696430"/>
      </dsp:txXfrm>
    </dsp:sp>
    <dsp:sp modelId="{9E63AD6C-89AD-404F-AED9-E34D089C1B87}">
      <dsp:nvSpPr>
        <dsp:cNvPr id="0" name=""/>
        <dsp:cNvSpPr/>
      </dsp:nvSpPr>
      <dsp:spPr>
        <a:xfrm>
          <a:off x="680593" y="254464"/>
          <a:ext cx="1412277" cy="1412277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072E1-28FA-460C-A809-DA97022A07E1}">
      <dsp:nvSpPr>
        <dsp:cNvPr id="0" name=""/>
        <dsp:cNvSpPr/>
      </dsp:nvSpPr>
      <dsp:spPr>
        <a:xfrm>
          <a:off x="2853869" y="0"/>
          <a:ext cx="2768182" cy="4241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Odreci se ove korizme pretjerane brige oko materijalnih stvari! </a:t>
          </a:r>
        </a:p>
      </dsp:txBody>
      <dsp:txXfrm>
        <a:off x="2853869" y="1696430"/>
        <a:ext cx="2768182" cy="1696430"/>
      </dsp:txXfrm>
    </dsp:sp>
    <dsp:sp modelId="{40FB5B22-0385-4249-9818-A96A1E98C5D6}">
      <dsp:nvSpPr>
        <dsp:cNvPr id="0" name=""/>
        <dsp:cNvSpPr/>
      </dsp:nvSpPr>
      <dsp:spPr>
        <a:xfrm>
          <a:off x="3531821" y="254464"/>
          <a:ext cx="1412277" cy="1412277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88833-AD4F-4480-A984-9183D8DAB5CD}">
      <dsp:nvSpPr>
        <dsp:cNvPr id="0" name=""/>
        <dsp:cNvSpPr/>
      </dsp:nvSpPr>
      <dsp:spPr>
        <a:xfrm>
          <a:off x="5705097" y="0"/>
          <a:ext cx="2768182" cy="4241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Otvaraj Bibliju često, </a:t>
          </a:r>
          <a:br>
            <a:rPr lang="hr-HR" sz="1700" kern="1200" dirty="0"/>
          </a:br>
          <a:r>
            <a:rPr lang="hr-HR" sz="1700" kern="1200" dirty="0"/>
            <a:t>neka ti bude pri ruci! </a:t>
          </a:r>
          <a:br>
            <a:rPr lang="hr-HR" sz="1700" kern="1200" dirty="0"/>
          </a:br>
          <a:r>
            <a:rPr lang="hr-HR" sz="1700" kern="1200" dirty="0"/>
            <a:t>Živi u duhu Pisma </a:t>
          </a:r>
          <a:br>
            <a:rPr lang="hr-HR" sz="1700" kern="1200" dirty="0"/>
          </a:br>
          <a:r>
            <a:rPr lang="hr-HR" sz="1700" kern="1200" dirty="0"/>
            <a:t>– nastoj Božju riječ razumjeti i otkrivati </a:t>
          </a:r>
          <a:br>
            <a:rPr lang="hr-HR" sz="1700" kern="1200" dirty="0"/>
          </a:br>
          <a:r>
            <a:rPr lang="hr-HR" sz="1700" kern="1200" dirty="0"/>
            <a:t>njezino značenje! </a:t>
          </a:r>
        </a:p>
      </dsp:txBody>
      <dsp:txXfrm>
        <a:off x="5705097" y="1696430"/>
        <a:ext cx="2768182" cy="1696430"/>
      </dsp:txXfrm>
    </dsp:sp>
    <dsp:sp modelId="{70A41D8C-4F60-45CD-BE1E-C7BC51476946}">
      <dsp:nvSpPr>
        <dsp:cNvPr id="0" name=""/>
        <dsp:cNvSpPr/>
      </dsp:nvSpPr>
      <dsp:spPr>
        <a:xfrm>
          <a:off x="6383050" y="254464"/>
          <a:ext cx="1412277" cy="1412277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EA96D-6AAF-4EE8-AD02-5BB87346BE7B}">
      <dsp:nvSpPr>
        <dsp:cNvPr id="0" name=""/>
        <dsp:cNvSpPr/>
      </dsp:nvSpPr>
      <dsp:spPr>
        <a:xfrm>
          <a:off x="8556326" y="0"/>
          <a:ext cx="2768182" cy="4241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Ne zaboravi: za pobjeđivanje svake kušnje daj sve od sebe, ali računaj uvijek na milost Božju kojom ćeš izvojevati konačnu pobjedu nad zlom!</a:t>
          </a:r>
        </a:p>
      </dsp:txBody>
      <dsp:txXfrm>
        <a:off x="8556326" y="1696430"/>
        <a:ext cx="2768182" cy="1696430"/>
      </dsp:txXfrm>
    </dsp:sp>
    <dsp:sp modelId="{5A6EDB86-E0A1-49A3-8A00-5D6AD2B602F0}">
      <dsp:nvSpPr>
        <dsp:cNvPr id="0" name=""/>
        <dsp:cNvSpPr/>
      </dsp:nvSpPr>
      <dsp:spPr>
        <a:xfrm>
          <a:off x="9234278" y="254464"/>
          <a:ext cx="1412277" cy="1412277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EC696-5586-4677-9933-C8C275182778}">
      <dsp:nvSpPr>
        <dsp:cNvPr id="0" name=""/>
        <dsp:cNvSpPr/>
      </dsp:nvSpPr>
      <dsp:spPr>
        <a:xfrm>
          <a:off x="453085" y="3392860"/>
          <a:ext cx="10420978" cy="63616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30AD-023D-4B39-8EBA-B6251AA6F41B}">
      <dsp:nvSpPr>
        <dsp:cNvPr id="0" name=""/>
        <dsp:cNvSpPr/>
      </dsp:nvSpPr>
      <dsp:spPr>
        <a:xfrm>
          <a:off x="3276" y="0"/>
          <a:ext cx="1965698" cy="2308077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6AEA6-F8C8-4D31-B681-D0A413335130}">
      <dsp:nvSpPr>
        <dsp:cNvPr id="0" name=""/>
        <dsp:cNvSpPr/>
      </dsp:nvSpPr>
      <dsp:spPr>
        <a:xfrm>
          <a:off x="2027945" y="0"/>
          <a:ext cx="3335731" cy="230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0" rIns="334264" bIns="334264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700" kern="1200" dirty="0"/>
            <a:t>biti napastovan</a:t>
          </a:r>
          <a:endParaRPr lang="hr-HR" sz="4700" kern="1200" dirty="0"/>
        </a:p>
      </dsp:txBody>
      <dsp:txXfrm>
        <a:off x="2027945" y="0"/>
        <a:ext cx="3335731" cy="2308077"/>
      </dsp:txXfrm>
    </dsp:sp>
    <dsp:sp modelId="{55367F7B-F8D7-4BBE-95F7-B449A563C579}">
      <dsp:nvSpPr>
        <dsp:cNvPr id="0" name=""/>
        <dsp:cNvSpPr/>
      </dsp:nvSpPr>
      <dsp:spPr>
        <a:xfrm>
          <a:off x="592985" y="2500416"/>
          <a:ext cx="1965698" cy="2308077"/>
        </a:xfrm>
        <a:prstGeom prst="downArrow">
          <a:avLst/>
        </a:prstGeom>
        <a:solidFill>
          <a:schemeClr val="accent3">
            <a:hueOff val="-8402582"/>
            <a:satOff val="-47330"/>
            <a:lumOff val="1745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748D6-FDBA-4662-B649-2C401ED1A1CB}">
      <dsp:nvSpPr>
        <dsp:cNvPr id="0" name=""/>
        <dsp:cNvSpPr/>
      </dsp:nvSpPr>
      <dsp:spPr>
        <a:xfrm>
          <a:off x="2617655" y="2500416"/>
          <a:ext cx="3335731" cy="230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0" rIns="334264" bIns="334264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700" kern="1200" dirty="0"/>
            <a:t>pristati </a:t>
          </a:r>
          <a:br>
            <a:rPr lang="pl-PL" sz="4700" kern="1200" dirty="0"/>
          </a:br>
          <a:r>
            <a:rPr lang="pl-PL" sz="4700" kern="1200" dirty="0"/>
            <a:t>na napast</a:t>
          </a:r>
          <a:endParaRPr lang="hr-HR" sz="4700" kern="1200" dirty="0"/>
        </a:p>
      </dsp:txBody>
      <dsp:txXfrm>
        <a:off x="2617655" y="2500416"/>
        <a:ext cx="3335731" cy="2308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24FE6-30EB-4E62-8A9D-4872427B29E6}">
      <dsp:nvSpPr>
        <dsp:cNvPr id="0" name=""/>
        <dsp:cNvSpPr/>
      </dsp:nvSpPr>
      <dsp:spPr>
        <a:xfrm rot="21300000">
          <a:off x="21833" y="2212449"/>
          <a:ext cx="7071235" cy="809763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72A51-FDA8-4954-B0B4-782461CC9EBA}">
      <dsp:nvSpPr>
        <dsp:cNvPr id="0" name=""/>
        <dsp:cNvSpPr/>
      </dsp:nvSpPr>
      <dsp:spPr>
        <a:xfrm>
          <a:off x="853788" y="261733"/>
          <a:ext cx="2134470" cy="2093864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F9AE3-BA35-4F91-B220-2039D90C776D}">
      <dsp:nvSpPr>
        <dsp:cNvPr id="0" name=""/>
        <dsp:cNvSpPr/>
      </dsp:nvSpPr>
      <dsp:spPr>
        <a:xfrm>
          <a:off x="3770898" y="0"/>
          <a:ext cx="2276768" cy="2198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Napasti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zamke kojima se đavao služi da vjernike prevari i navede na grijeh,   koji u konačnici uzrokuje fizičku i duhovnu smrt</a:t>
          </a:r>
        </a:p>
      </dsp:txBody>
      <dsp:txXfrm>
        <a:off x="3770898" y="0"/>
        <a:ext cx="2276768" cy="2198558"/>
      </dsp:txXfrm>
    </dsp:sp>
    <dsp:sp modelId="{CDB463EF-5F22-4EFD-BB1A-23D4F3C08FEA}">
      <dsp:nvSpPr>
        <dsp:cNvPr id="0" name=""/>
        <dsp:cNvSpPr/>
      </dsp:nvSpPr>
      <dsp:spPr>
        <a:xfrm>
          <a:off x="4126643" y="2879064"/>
          <a:ext cx="2134470" cy="2093864"/>
        </a:xfrm>
        <a:prstGeom prst="upArrow">
          <a:avLst/>
        </a:prstGeom>
        <a:solidFill>
          <a:schemeClr val="accent3">
            <a:hueOff val="-8402582"/>
            <a:satOff val="-47330"/>
            <a:lumOff val="1745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85FD4-BA35-4A72-96BF-55E3410C3255}">
      <dsp:nvSpPr>
        <dsp:cNvPr id="0" name=""/>
        <dsp:cNvSpPr/>
      </dsp:nvSpPr>
      <dsp:spPr>
        <a:xfrm>
          <a:off x="1067235" y="3036103"/>
          <a:ext cx="2276768" cy="2198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Kušnje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dolaze od Boga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nikad ne uzrokuju smrt ili propast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jačaju nas u vjeri </a:t>
          </a:r>
          <a:br>
            <a:rPr lang="hr-HR" sz="1600" kern="1200" dirty="0"/>
          </a:br>
          <a:r>
            <a:rPr lang="hr-HR" sz="1600" kern="1200" dirty="0"/>
            <a:t>i strpljenju </a:t>
          </a:r>
        </a:p>
      </dsp:txBody>
      <dsp:txXfrm>
        <a:off x="1067235" y="3036103"/>
        <a:ext cx="2276768" cy="2198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7CF6A-78AD-4ED6-AB19-304E443D52B9}">
      <dsp:nvSpPr>
        <dsp:cNvPr id="0" name=""/>
        <dsp:cNvSpPr/>
      </dsp:nvSpPr>
      <dsp:spPr>
        <a:xfrm>
          <a:off x="0" y="344499"/>
          <a:ext cx="4504205" cy="13803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događa se nakon krštenja u Jordanu</a:t>
          </a:r>
        </a:p>
      </dsp:txBody>
      <dsp:txXfrm>
        <a:off x="67381" y="411880"/>
        <a:ext cx="4369443" cy="1245545"/>
      </dsp:txXfrm>
    </dsp:sp>
    <dsp:sp modelId="{018C96C6-4EC2-4868-8B7F-178EA10B2D3F}">
      <dsp:nvSpPr>
        <dsp:cNvPr id="0" name=""/>
        <dsp:cNvSpPr/>
      </dsp:nvSpPr>
      <dsp:spPr>
        <a:xfrm>
          <a:off x="0" y="1799686"/>
          <a:ext cx="4504205" cy="13803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nakon što se Duh Sveti u liku goluba spustio na Isusa uz riječi „Ovo je Sin moj ljubljeni“</a:t>
          </a:r>
        </a:p>
      </dsp:txBody>
      <dsp:txXfrm>
        <a:off x="67381" y="1867067"/>
        <a:ext cx="4369443" cy="1245545"/>
      </dsp:txXfrm>
    </dsp:sp>
    <dsp:sp modelId="{309AFF37-3695-464B-9E13-ED084BF05F9E}">
      <dsp:nvSpPr>
        <dsp:cNvPr id="0" name=""/>
        <dsp:cNvSpPr/>
      </dsp:nvSpPr>
      <dsp:spPr>
        <a:xfrm>
          <a:off x="0" y="3254874"/>
          <a:ext cx="4504205" cy="13803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đavao se upliće u Isusov život, napastuje Sina Božjega</a:t>
          </a:r>
        </a:p>
      </dsp:txBody>
      <dsp:txXfrm>
        <a:off x="67381" y="3322255"/>
        <a:ext cx="4369443" cy="12455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0079B-43E4-47E0-B0CB-B8C1C746A8CB}">
      <dsp:nvSpPr>
        <dsp:cNvPr id="0" name=""/>
        <dsp:cNvSpPr/>
      </dsp:nvSpPr>
      <dsp:spPr>
        <a:xfrm>
          <a:off x="0" y="12816"/>
          <a:ext cx="4710034" cy="912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Pustinja</a:t>
          </a:r>
        </a:p>
      </dsp:txBody>
      <dsp:txXfrm>
        <a:off x="44549" y="57365"/>
        <a:ext cx="4620936" cy="823502"/>
      </dsp:txXfrm>
    </dsp:sp>
    <dsp:sp modelId="{BC1E0265-BC86-49B4-A98C-39A081B48213}">
      <dsp:nvSpPr>
        <dsp:cNvPr id="0" name=""/>
        <dsp:cNvSpPr/>
      </dsp:nvSpPr>
      <dsp:spPr>
        <a:xfrm>
          <a:off x="0" y="925417"/>
          <a:ext cx="4710034" cy="197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44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hr-HR" sz="3000" kern="1200" dirty="0"/>
            <a:t>mjesto kušnje i napasti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3000" kern="1200" dirty="0"/>
            <a:t>može nas:</a:t>
          </a:r>
          <a:endParaRPr lang="hr-HR" sz="3000" kern="1200" dirty="0"/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3000" kern="1200" dirty="0"/>
            <a:t>od Boga udaljiti</a:t>
          </a:r>
          <a:endParaRPr lang="hr-HR" sz="3000" kern="1200" dirty="0"/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3000" kern="1200" dirty="0"/>
            <a:t>ili Bogu približiti</a:t>
          </a:r>
          <a:endParaRPr lang="hr-HR" sz="3000" kern="1200" dirty="0"/>
        </a:p>
      </dsp:txBody>
      <dsp:txXfrm>
        <a:off x="0" y="925417"/>
        <a:ext cx="4710034" cy="19778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1CE4F-61A2-4B6E-8887-3DCDA8C5A211}">
      <dsp:nvSpPr>
        <dsp:cNvPr id="0" name=""/>
        <dsp:cNvSpPr/>
      </dsp:nvSpPr>
      <dsp:spPr>
        <a:xfrm>
          <a:off x="0" y="591074"/>
          <a:ext cx="6601096" cy="1085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318" tIns="541528" rIns="51231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izraelski narod godinama luta pustinjom</a:t>
          </a:r>
          <a:endParaRPr lang="hr-HR" sz="2600" kern="1200" dirty="0"/>
        </a:p>
      </dsp:txBody>
      <dsp:txXfrm>
        <a:off x="0" y="591074"/>
        <a:ext cx="6601096" cy="1085175"/>
      </dsp:txXfrm>
    </dsp:sp>
    <dsp:sp modelId="{D3C5FBF5-4857-4E58-B090-20538B8202E8}">
      <dsp:nvSpPr>
        <dsp:cNvPr id="0" name=""/>
        <dsp:cNvSpPr/>
      </dsp:nvSpPr>
      <dsp:spPr>
        <a:xfrm>
          <a:off x="330054" y="207314"/>
          <a:ext cx="462076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54" tIns="0" rIns="17465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Primjer iz Staroga zavjeta</a:t>
          </a:r>
        </a:p>
      </dsp:txBody>
      <dsp:txXfrm>
        <a:off x="367521" y="244781"/>
        <a:ext cx="4545833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1CE4F-61A2-4B6E-8887-3DCDA8C5A211}">
      <dsp:nvSpPr>
        <dsp:cNvPr id="0" name=""/>
        <dsp:cNvSpPr/>
      </dsp:nvSpPr>
      <dsp:spPr>
        <a:xfrm>
          <a:off x="0" y="380098"/>
          <a:ext cx="6601096" cy="302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318" tIns="499872" rIns="51231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 dirty="0"/>
            <a:t>čišćenja od površnih očekivanja i ispunjenja tjelesnih potreba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suočavanja s kušnjama i napastima koje nas od Boga odvraćaju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 dirty="0"/>
            <a:t>suočavanja s očekivanjima koja od Boga imamo i umiranja tim očekivanjima kako bismo mogli prihvatiti Božji put</a:t>
          </a:r>
        </a:p>
      </dsp:txBody>
      <dsp:txXfrm>
        <a:off x="0" y="380098"/>
        <a:ext cx="6601096" cy="3024000"/>
      </dsp:txXfrm>
    </dsp:sp>
    <dsp:sp modelId="{D3C5FBF5-4857-4E58-B090-20538B8202E8}">
      <dsp:nvSpPr>
        <dsp:cNvPr id="0" name=""/>
        <dsp:cNvSpPr/>
      </dsp:nvSpPr>
      <dsp:spPr>
        <a:xfrm>
          <a:off x="330054" y="25858"/>
          <a:ext cx="462076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54" tIns="0" rIns="17465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Pustinja je mjesto:</a:t>
          </a:r>
        </a:p>
      </dsp:txBody>
      <dsp:txXfrm>
        <a:off x="364639" y="60443"/>
        <a:ext cx="4551597" cy="639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0079B-43E4-47E0-B0CB-B8C1C746A8CB}">
      <dsp:nvSpPr>
        <dsp:cNvPr id="0" name=""/>
        <dsp:cNvSpPr/>
      </dsp:nvSpPr>
      <dsp:spPr>
        <a:xfrm>
          <a:off x="0" y="161102"/>
          <a:ext cx="4710034" cy="912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Kruh</a:t>
          </a:r>
        </a:p>
      </dsp:txBody>
      <dsp:txXfrm>
        <a:off x="44549" y="205651"/>
        <a:ext cx="4620936" cy="823502"/>
      </dsp:txXfrm>
    </dsp:sp>
    <dsp:sp modelId="{BC1E0265-BC86-49B4-A98C-39A081B48213}">
      <dsp:nvSpPr>
        <dsp:cNvPr id="0" name=""/>
        <dsp:cNvSpPr/>
      </dsp:nvSpPr>
      <dsp:spPr>
        <a:xfrm>
          <a:off x="0" y="1073702"/>
          <a:ext cx="4710034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44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hr-HR" sz="3000" kern="1200" dirty="0"/>
            <a:t>simbol svih naših potreba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3000" kern="1200" dirty="0"/>
            <a:t>„kruh naš svagdanji daj nam danas“</a:t>
          </a:r>
          <a:endParaRPr lang="hr-HR" sz="3000" kern="1200" dirty="0"/>
        </a:p>
      </dsp:txBody>
      <dsp:txXfrm>
        <a:off x="0" y="1073702"/>
        <a:ext cx="4710034" cy="1412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4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6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2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7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00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3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9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27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9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28.2.2022.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87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6.xml"/><Relationship Id="rId18" Type="http://schemas.openxmlformats.org/officeDocument/2006/relationships/diagramColors" Target="../diagrams/colors7.xml"/><Relationship Id="rId3" Type="http://schemas.openxmlformats.org/officeDocument/2006/relationships/image" Target="../media/image23.jpeg"/><Relationship Id="rId21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12" Type="http://schemas.openxmlformats.org/officeDocument/2006/relationships/diagramQuickStyle" Target="../diagrams/quickStyle6.xml"/><Relationship Id="rId17" Type="http://schemas.openxmlformats.org/officeDocument/2006/relationships/diagramQuickStyle" Target="../diagrams/quickStyle7.xml"/><Relationship Id="rId2" Type="http://schemas.openxmlformats.org/officeDocument/2006/relationships/image" Target="../media/image4.jpg"/><Relationship Id="rId16" Type="http://schemas.openxmlformats.org/officeDocument/2006/relationships/diagramLayout" Target="../diagrams/layout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8.xml"/><Relationship Id="rId5" Type="http://schemas.openxmlformats.org/officeDocument/2006/relationships/image" Target="../media/image6.png"/><Relationship Id="rId15" Type="http://schemas.openxmlformats.org/officeDocument/2006/relationships/diagramData" Target="../diagrams/data7.xml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microsoft.com/office/2007/relationships/diagramDrawing" Target="../diagrams/drawing7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diagramDrawing" Target="../diagrams/drawing6.xml"/><Relationship Id="rId22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24.jpe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image" Target="../media/image26.jpeg"/><Relationship Id="rId21" Type="http://schemas.microsoft.com/office/2007/relationships/diagramDrawing" Target="../diagrams/drawing10.xml"/><Relationship Id="rId7" Type="http://schemas.openxmlformats.org/officeDocument/2006/relationships/image" Target="../media/image8.png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image" Target="../media/image4.jpg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diagramColors" Target="../diagrams/colors9.xml"/><Relationship Id="rId10" Type="http://schemas.openxmlformats.org/officeDocument/2006/relationships/image" Target="../media/image22.png"/><Relationship Id="rId19" Type="http://schemas.openxmlformats.org/officeDocument/2006/relationships/diagramQuickStyle" Target="../diagrams/quickStyle10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11.xml"/><Relationship Id="rId3" Type="http://schemas.openxmlformats.org/officeDocument/2006/relationships/image" Target="../media/image27.jpeg"/><Relationship Id="rId7" Type="http://schemas.openxmlformats.org/officeDocument/2006/relationships/image" Target="../media/image8.png"/><Relationship Id="rId12" Type="http://schemas.openxmlformats.org/officeDocument/2006/relationships/diagramQuickStyle" Target="../diagrams/quickStyl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Layout" Target="../diagrams/layout11.xml"/><Relationship Id="rId5" Type="http://schemas.openxmlformats.org/officeDocument/2006/relationships/image" Target="../media/image6.png"/><Relationship Id="rId15" Type="http://schemas.openxmlformats.org/officeDocument/2006/relationships/image" Target="../media/image22.png"/><Relationship Id="rId10" Type="http://schemas.openxmlformats.org/officeDocument/2006/relationships/diagramData" Target="../diagrams/data11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diagramDrawing" Target="../diagrams/drawin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12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2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12.xml"/><Relationship Id="rId4" Type="http://schemas.openxmlformats.org/officeDocument/2006/relationships/image" Target="../media/image6.png"/><Relationship Id="rId9" Type="http://schemas.openxmlformats.org/officeDocument/2006/relationships/diagramData" Target="../diagrams/data12.xml"/><Relationship Id="rId1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13.xml"/><Relationship Id="rId18" Type="http://schemas.microsoft.com/office/2007/relationships/diagramDrawing" Target="../diagrams/drawing14.xml"/><Relationship Id="rId3" Type="http://schemas.openxmlformats.org/officeDocument/2006/relationships/image" Target="../media/image5.png"/><Relationship Id="rId21" Type="http://schemas.openxmlformats.org/officeDocument/2006/relationships/diagramQuickStyle" Target="../diagrams/quickStyle15.xml"/><Relationship Id="rId7" Type="http://schemas.openxmlformats.org/officeDocument/2006/relationships/image" Target="../media/image9.png"/><Relationship Id="rId12" Type="http://schemas.openxmlformats.org/officeDocument/2006/relationships/diagramColors" Target="../diagrams/colors13.xml"/><Relationship Id="rId17" Type="http://schemas.openxmlformats.org/officeDocument/2006/relationships/diagramColors" Target="../diagrams/colors14.xml"/><Relationship Id="rId2" Type="http://schemas.openxmlformats.org/officeDocument/2006/relationships/image" Target="../media/image4.jpg"/><Relationship Id="rId16" Type="http://schemas.openxmlformats.org/officeDocument/2006/relationships/diagramQuickStyle" Target="../diagrams/quickStyle14.xml"/><Relationship Id="rId20" Type="http://schemas.openxmlformats.org/officeDocument/2006/relationships/diagramLayout" Target="../diagrams/layout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3.xml"/><Relationship Id="rId5" Type="http://schemas.openxmlformats.org/officeDocument/2006/relationships/image" Target="../media/image7.png"/><Relationship Id="rId15" Type="http://schemas.openxmlformats.org/officeDocument/2006/relationships/diagramLayout" Target="../diagrams/layout14.xml"/><Relationship Id="rId23" Type="http://schemas.microsoft.com/office/2007/relationships/diagramDrawing" Target="../diagrams/drawing15.xml"/><Relationship Id="rId10" Type="http://schemas.openxmlformats.org/officeDocument/2006/relationships/diagramLayout" Target="../diagrams/layout13.xml"/><Relationship Id="rId19" Type="http://schemas.openxmlformats.org/officeDocument/2006/relationships/diagramData" Target="../diagrams/data15.xml"/><Relationship Id="rId4" Type="http://schemas.openxmlformats.org/officeDocument/2006/relationships/image" Target="../media/image6.png"/><Relationship Id="rId9" Type="http://schemas.openxmlformats.org/officeDocument/2006/relationships/diagramData" Target="../diagrams/data13.xml"/><Relationship Id="rId14" Type="http://schemas.openxmlformats.org/officeDocument/2006/relationships/diagramData" Target="../diagrams/data14.xml"/><Relationship Id="rId22" Type="http://schemas.openxmlformats.org/officeDocument/2006/relationships/diagramColors" Target="../diagrams/colors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16.xml"/><Relationship Id="rId18" Type="http://schemas.microsoft.com/office/2007/relationships/diagramDrawing" Target="../diagrams/drawing17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16.xml"/><Relationship Id="rId17" Type="http://schemas.openxmlformats.org/officeDocument/2006/relationships/diagramColors" Target="../diagrams/colors17.xml"/><Relationship Id="rId2" Type="http://schemas.openxmlformats.org/officeDocument/2006/relationships/image" Target="../media/image4.jpg"/><Relationship Id="rId16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6.xml"/><Relationship Id="rId5" Type="http://schemas.openxmlformats.org/officeDocument/2006/relationships/image" Target="../media/image7.png"/><Relationship Id="rId15" Type="http://schemas.openxmlformats.org/officeDocument/2006/relationships/diagramLayout" Target="../diagrams/layout17.xml"/><Relationship Id="rId10" Type="http://schemas.openxmlformats.org/officeDocument/2006/relationships/diagramLayout" Target="../diagrams/layout16.xml"/><Relationship Id="rId19" Type="http://schemas.openxmlformats.org/officeDocument/2006/relationships/image" Target="../media/image37.jpeg"/><Relationship Id="rId4" Type="http://schemas.openxmlformats.org/officeDocument/2006/relationships/image" Target="../media/image6.png"/><Relationship Id="rId9" Type="http://schemas.openxmlformats.org/officeDocument/2006/relationships/diagramData" Target="../diagrams/data16.xml"/><Relationship Id="rId14" Type="http://schemas.openxmlformats.org/officeDocument/2006/relationships/diagramData" Target="../diagrams/data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Colors" Target="../diagrams/colors18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QuickStyle" Target="../diagrams/quickStyle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Layout" Target="../diagrams/layout18.xml"/><Relationship Id="rId5" Type="http://schemas.openxmlformats.org/officeDocument/2006/relationships/image" Target="../media/image7.png"/><Relationship Id="rId10" Type="http://schemas.openxmlformats.org/officeDocument/2006/relationships/diagramData" Target="../diagrams/data18.xml"/><Relationship Id="rId4" Type="http://schemas.openxmlformats.org/officeDocument/2006/relationships/image" Target="../media/image6.png"/><Relationship Id="rId9" Type="http://schemas.openxmlformats.org/officeDocument/2006/relationships/image" Target="../media/image38.jpeg"/><Relationship Id="rId14" Type="http://schemas.microsoft.com/office/2007/relationships/diagramDrawing" Target="../diagrams/drawing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9.jpe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19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9.xml"/><Relationship Id="rId5" Type="http://schemas.openxmlformats.org/officeDocument/2006/relationships/image" Target="../media/image7.png"/><Relationship Id="rId15" Type="http://schemas.openxmlformats.org/officeDocument/2006/relationships/image" Target="../media/image41.jpeg"/><Relationship Id="rId10" Type="http://schemas.openxmlformats.org/officeDocument/2006/relationships/diagramLayout" Target="../diagrams/layout19.xml"/><Relationship Id="rId4" Type="http://schemas.openxmlformats.org/officeDocument/2006/relationships/image" Target="../media/image6.png"/><Relationship Id="rId9" Type="http://schemas.openxmlformats.org/officeDocument/2006/relationships/diagramData" Target="../diagrams/data19.xml"/><Relationship Id="rId1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20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20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20.xml"/><Relationship Id="rId4" Type="http://schemas.openxmlformats.org/officeDocument/2006/relationships/image" Target="../media/image6.png"/><Relationship Id="rId9" Type="http://schemas.openxmlformats.org/officeDocument/2006/relationships/diagramData" Target="../diagrams/data20.xml"/><Relationship Id="rId14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2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21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21.xml"/><Relationship Id="rId4" Type="http://schemas.openxmlformats.org/officeDocument/2006/relationships/image" Target="../media/image6.png"/><Relationship Id="rId9" Type="http://schemas.openxmlformats.org/officeDocument/2006/relationships/diagramData" Target="../diagrams/data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6.png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6.png"/><Relationship Id="rId9" Type="http://schemas.openxmlformats.org/officeDocument/2006/relationships/diagramData" Target="../diagrams/data2.xml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3.xml"/><Relationship Id="rId4" Type="http://schemas.openxmlformats.org/officeDocument/2006/relationships/image" Target="../media/image6.png"/><Relationship Id="rId9" Type="http://schemas.openxmlformats.org/officeDocument/2006/relationships/diagramData" Target="../diagrams/data3.xml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4.xml"/><Relationship Id="rId4" Type="http://schemas.openxmlformats.org/officeDocument/2006/relationships/image" Target="../media/image6.png"/><Relationship Id="rId9" Type="http://schemas.openxmlformats.org/officeDocument/2006/relationships/diagramData" Target="../diagrams/data4.xml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7.png"/><Relationship Id="rId15" Type="http://schemas.openxmlformats.org/officeDocument/2006/relationships/image" Target="../media/image22.png"/><Relationship Id="rId10" Type="http://schemas.openxmlformats.org/officeDocument/2006/relationships/diagramLayout" Target="../diagrams/layout5.xml"/><Relationship Id="rId4" Type="http://schemas.openxmlformats.org/officeDocument/2006/relationships/image" Target="../media/image6.png"/><Relationship Id="rId9" Type="http://schemas.openxmlformats.org/officeDocument/2006/relationships/diagramData" Target="../diagrams/data5.xml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>
            <a:extLst>
              <a:ext uri="{FF2B5EF4-FFF2-40B4-BE49-F238E27FC236}">
                <a16:creationId xmlns:a16="http://schemas.microsoft.com/office/drawing/2014/main" id="{509BD1B9-0ED8-4FD6-837E-B030336665B7}"/>
              </a:ext>
            </a:extLst>
          </p:cNvPr>
          <p:cNvSpPr/>
          <p:nvPr/>
        </p:nvSpPr>
        <p:spPr>
          <a:xfrm>
            <a:off x="-5515" y="3023958"/>
            <a:ext cx="12192000" cy="1574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8B49F3-591E-43D1-BA0C-DA5469C89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15" y="1659356"/>
            <a:ext cx="5135589" cy="119912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300" dirty="0">
                <a:solidFill>
                  <a:schemeClr val="bg1"/>
                </a:solidFill>
              </a:rPr>
              <a:t>KORIZMA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br>
              <a:rPr lang="hr-HR" sz="3200" dirty="0">
                <a:solidFill>
                  <a:schemeClr val="bg1"/>
                </a:solidFill>
              </a:rPr>
            </a:br>
            <a:r>
              <a:rPr lang="hr-HR" sz="1800" dirty="0">
                <a:solidFill>
                  <a:schemeClr val="bg1"/>
                </a:solidFill>
              </a:rPr>
              <a:t>O 25. OBLJETNICI POŽEŠKE BISKUPIJE</a:t>
            </a:r>
            <a:br>
              <a:rPr lang="hr-HR" sz="1800" dirty="0">
                <a:solidFill>
                  <a:schemeClr val="bg1"/>
                </a:solidFill>
              </a:rPr>
            </a:br>
            <a:r>
              <a:rPr lang="hr-HR" sz="1800" dirty="0">
                <a:solidFill>
                  <a:schemeClr val="bg1"/>
                </a:solidFill>
              </a:rPr>
              <a:t>I PRIGODOM ŽUPNOG SINODSKOG SAVJETOVANJA</a:t>
            </a:r>
            <a:endParaRPr lang="hr-HR" sz="1050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1D94A2B-65DA-49F6-A64F-6699B80CA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5" y="6028999"/>
            <a:ext cx="5124559" cy="61809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hr-HR" cap="none" dirty="0">
                <a:solidFill>
                  <a:schemeClr val="bg1"/>
                </a:solidFill>
              </a:rPr>
              <a:t>Petak pred Prvu korizmenu nedjelju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hr-HR" cap="none" dirty="0">
                <a:solidFill>
                  <a:schemeClr val="bg1"/>
                </a:solidFill>
              </a:rPr>
              <a:t>4. ožujka 2022.</a:t>
            </a:r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362E8A6D-5C16-406B-A470-AF984477D7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470" y="4696503"/>
            <a:ext cx="1771456" cy="134070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2EE1202-9DC5-4507-A6B0-67F59A2EAE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495" y="528965"/>
            <a:ext cx="981316" cy="105714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958E7F1-A602-43C7-A43E-51178A6C5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074" y="229890"/>
            <a:ext cx="6929144" cy="6417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Podnaslov 2">
            <a:extLst>
              <a:ext uri="{FF2B5EF4-FFF2-40B4-BE49-F238E27FC236}">
                <a16:creationId xmlns:a16="http://schemas.microsoft.com/office/drawing/2014/main" id="{236C3D75-5452-4A0C-A09C-66C6004DD425}"/>
              </a:ext>
            </a:extLst>
          </p:cNvPr>
          <p:cNvSpPr txBox="1">
            <a:spLocks/>
          </p:cNvSpPr>
          <p:nvPr/>
        </p:nvSpPr>
        <p:spPr>
          <a:xfrm>
            <a:off x="5515" y="3142403"/>
            <a:ext cx="5124559" cy="142176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3200" b="1" dirty="0">
                <a:solidFill>
                  <a:schemeClr val="accent1"/>
                </a:solidFill>
              </a:rPr>
              <a:t>KRŠĆANI TRAJNO IZLOŽENI KUŠNJAMA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3200" b="1" dirty="0">
                <a:solidFill>
                  <a:schemeClr val="accent1"/>
                </a:solidFill>
              </a:rPr>
              <a:t>I NAPASTIMA</a:t>
            </a:r>
            <a:endParaRPr lang="hr-HR" sz="3200" b="1" cap="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serts | Habitats | WWF">
            <a:extLst>
              <a:ext uri="{FF2B5EF4-FFF2-40B4-BE49-F238E27FC236}">
                <a16:creationId xmlns:a16="http://schemas.microsoft.com/office/drawing/2014/main" id="{92CF0026-A226-4A25-B9E5-5FCE422F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09" y="949113"/>
            <a:ext cx="4695489" cy="279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Isusovo napastovanje u pustinji 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A7C4D238-66BD-4666-8ECA-E8584441A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069790"/>
              </p:ext>
            </p:extLst>
          </p:nvPr>
        </p:nvGraphicFramePr>
        <p:xfrm>
          <a:off x="412173" y="3307097"/>
          <a:ext cx="4710034" cy="291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F9E99890-8A53-4627-A786-46C3F3C64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07618"/>
              </p:ext>
            </p:extLst>
          </p:nvPr>
        </p:nvGraphicFramePr>
        <p:xfrm>
          <a:off x="5399315" y="789968"/>
          <a:ext cx="6601096" cy="1883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43" name="Dijagram 42">
            <a:extLst>
              <a:ext uri="{FF2B5EF4-FFF2-40B4-BE49-F238E27FC236}">
                <a16:creationId xmlns:a16="http://schemas.microsoft.com/office/drawing/2014/main" id="{D7DC2CFF-8785-41FA-A1F6-D4D469C44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321482"/>
              </p:ext>
            </p:extLst>
          </p:nvPr>
        </p:nvGraphicFramePr>
        <p:xfrm>
          <a:off x="5399315" y="2673532"/>
          <a:ext cx="6601096" cy="3429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31109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Isusovo napastovanje u pustinji 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586BFF56-DFAF-4308-98E8-01C856BCD1EA}"/>
              </a:ext>
            </a:extLst>
          </p:cNvPr>
          <p:cNvSpPr txBox="1"/>
          <p:nvPr/>
        </p:nvSpPr>
        <p:spPr>
          <a:xfrm>
            <a:off x="541900" y="1009318"/>
            <a:ext cx="11161198" cy="11123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3200" dirty="0"/>
              <a:t>Blago čovjeku koji trpi kušnju, prokušan, primit će vijenac života koji je Gospodin obećao onima što ga ljube. (Jak 1,12)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C428306-CE59-4682-A166-45ECDE1922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1996" y="1661679"/>
            <a:ext cx="897412" cy="651839"/>
          </a:xfrm>
          <a:prstGeom prst="rect">
            <a:avLst/>
          </a:prstGeom>
        </p:spPr>
      </p:pic>
      <p:pic>
        <p:nvPicPr>
          <p:cNvPr id="10242" name="Picture 2" descr="What do you suffer for?. Everything in life comes at a price… | by Sachin  Akhuri | The Coffeelicious | Medium">
            <a:extLst>
              <a:ext uri="{FF2B5EF4-FFF2-40B4-BE49-F238E27FC236}">
                <a16:creationId xmlns:a16="http://schemas.microsoft.com/office/drawing/2014/main" id="{16495872-92AD-4BED-88D7-CF8E054FD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870" y="2338474"/>
            <a:ext cx="7883189" cy="37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kstniOkvir 41">
            <a:extLst>
              <a:ext uri="{FF2B5EF4-FFF2-40B4-BE49-F238E27FC236}">
                <a16:creationId xmlns:a16="http://schemas.microsoft.com/office/drawing/2014/main" id="{6650B59E-B260-42D5-8369-679BFF53AC15}"/>
              </a:ext>
            </a:extLst>
          </p:cNvPr>
          <p:cNvSpPr txBox="1"/>
          <p:nvPr/>
        </p:nvSpPr>
        <p:spPr>
          <a:xfrm>
            <a:off x="8598403" y="2347183"/>
            <a:ext cx="3104695" cy="204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2400" dirty="0"/>
              <a:t>Bog nas stavlja na kušnju kako bi nas učinio svetima, kako bismo bili i ostali ponizni.</a:t>
            </a:r>
            <a:endParaRPr lang="hr-HR" sz="2400" dirty="0"/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B531CA92-54D6-4860-87B0-E3996D16E57D}"/>
              </a:ext>
            </a:extLst>
          </p:cNvPr>
          <p:cNvSpPr txBox="1"/>
          <p:nvPr/>
        </p:nvSpPr>
        <p:spPr>
          <a:xfrm>
            <a:off x="8613142" y="4485296"/>
            <a:ext cx="3104695" cy="164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2400" dirty="0"/>
              <a:t>Koje su naše </a:t>
            </a:r>
            <a:br>
              <a:rPr lang="pl-PL" sz="2400" dirty="0"/>
            </a:br>
            <a:r>
              <a:rPr lang="pl-PL" sz="2400" dirty="0"/>
              <a:t>životne situacije </a:t>
            </a:r>
            <a:br>
              <a:rPr lang="pl-PL" sz="2400" dirty="0"/>
            </a:br>
            <a:r>
              <a:rPr lang="pl-PL" sz="2400" dirty="0"/>
              <a:t>u kojima </a:t>
            </a:r>
            <a:br>
              <a:rPr lang="pl-PL" sz="2400" dirty="0"/>
            </a:br>
            <a:r>
              <a:rPr lang="pl-PL" sz="2400" dirty="0"/>
              <a:t>doživljavamo kušnje? </a:t>
            </a:r>
            <a:endParaRPr lang="hr-HR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F56B13A-474B-4447-BF83-67B3EC8370C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646" y="4461429"/>
            <a:ext cx="1296589" cy="12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old Medal™ Classic White Bread Recipe - BettyCrocker.com">
            <a:extLst>
              <a:ext uri="{FF2B5EF4-FFF2-40B4-BE49-F238E27FC236}">
                <a16:creationId xmlns:a16="http://schemas.microsoft.com/office/drawing/2014/main" id="{321949F5-DF24-44FB-96AC-531A6632E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40" y="1778012"/>
            <a:ext cx="4706809" cy="264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Prva Isusova kušnja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586BFF56-DFAF-4308-98E8-01C856BCD1EA}"/>
              </a:ext>
            </a:extLst>
          </p:cNvPr>
          <p:cNvSpPr txBox="1"/>
          <p:nvPr/>
        </p:nvSpPr>
        <p:spPr>
          <a:xfrm>
            <a:off x="408640" y="1009318"/>
            <a:ext cx="11294458" cy="5854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3200" dirty="0"/>
              <a:t>Ako si Sin Božji, reci ovom kamenu da postane kruhom.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C428306-CE59-4682-A166-45ECDE1922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1996" y="1115627"/>
            <a:ext cx="897412" cy="651839"/>
          </a:xfrm>
          <a:prstGeom prst="rect">
            <a:avLst/>
          </a:prstGeom>
        </p:spPr>
      </p:pic>
      <p:sp>
        <p:nvSpPr>
          <p:cNvPr id="43" name="TekstniOkvir 42">
            <a:extLst>
              <a:ext uri="{FF2B5EF4-FFF2-40B4-BE49-F238E27FC236}">
                <a16:creationId xmlns:a16="http://schemas.microsoft.com/office/drawing/2014/main" id="{B531CA92-54D6-4860-87B0-E3996D16E57D}"/>
              </a:ext>
            </a:extLst>
          </p:cNvPr>
          <p:cNvSpPr txBox="1"/>
          <p:nvPr/>
        </p:nvSpPr>
        <p:spPr>
          <a:xfrm>
            <a:off x="5258684" y="4380788"/>
            <a:ext cx="6459154" cy="1831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dirty="0"/>
              <a:t>Popuštam li pred ovom napasti?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dirty="0"/>
              <a:t>Ima li situacija u kojima mi je „kruh“ i materijalno </a:t>
            </a:r>
            <a:br>
              <a:rPr lang="pl-PL" dirty="0"/>
            </a:br>
            <a:r>
              <a:rPr lang="pl-PL" dirty="0"/>
              <a:t>važnije od Božje riječi, od Božjih zapovijedi?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dirty="0"/>
              <a:t>Ima li situacija u kojima me materijalna korist ili materijalni interes dovodi u situaciju da učinim nešto nemoralno, nepošteno, neiskreno, nešto što je protiv moga bližnjega?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F56B13A-474B-4447-BF83-67B3EC8370C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822" y="4312956"/>
            <a:ext cx="1296589" cy="1296589"/>
          </a:xfrm>
          <a:prstGeom prst="rect">
            <a:avLst/>
          </a:prstGeom>
        </p:spPr>
      </p:pic>
      <p:graphicFrame>
        <p:nvGraphicFramePr>
          <p:cNvPr id="44" name="Dijagram 43">
            <a:extLst>
              <a:ext uri="{FF2B5EF4-FFF2-40B4-BE49-F238E27FC236}">
                <a16:creationId xmlns:a16="http://schemas.microsoft.com/office/drawing/2014/main" id="{511DE561-4AEC-44D2-B03B-1D8CAB4B4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798374"/>
              </p:ext>
            </p:extLst>
          </p:nvPr>
        </p:nvGraphicFramePr>
        <p:xfrm>
          <a:off x="412173" y="3575636"/>
          <a:ext cx="4710034" cy="264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456FAA4B-AC9C-4336-859D-A16F2CA5D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610138"/>
              </p:ext>
            </p:extLst>
          </p:nvPr>
        </p:nvGraphicFramePr>
        <p:xfrm>
          <a:off x="5243944" y="1795261"/>
          <a:ext cx="6459154" cy="2489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45" name="TekstniOkvir 44">
            <a:extLst>
              <a:ext uri="{FF2B5EF4-FFF2-40B4-BE49-F238E27FC236}">
                <a16:creationId xmlns:a16="http://schemas.microsoft.com/office/drawing/2014/main" id="{A4DF29D2-FD3A-4E50-8DC8-34785C31DDE7}"/>
              </a:ext>
            </a:extLst>
          </p:cNvPr>
          <p:cNvSpPr txBox="1"/>
          <p:nvPr/>
        </p:nvSpPr>
        <p:spPr>
          <a:xfrm>
            <a:off x="7702731" y="1836477"/>
            <a:ext cx="1515291" cy="2444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dirty="0"/>
              <a:t>Važno je imati ispravan odnos prema „kruhu“, odnosno materijalnim dobrima i potrebama. </a:t>
            </a:r>
          </a:p>
        </p:txBody>
      </p:sp>
    </p:spTree>
    <p:extLst>
      <p:ext uri="{BB962C8B-B14F-4D97-AF65-F5344CB8AC3E}">
        <p14:creationId xmlns:p14="http://schemas.microsoft.com/office/powerpoint/2010/main" val="40316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anksgiving In 2020 | Northstar Church">
            <a:extLst>
              <a:ext uri="{FF2B5EF4-FFF2-40B4-BE49-F238E27FC236}">
                <a16:creationId xmlns:a16="http://schemas.microsoft.com/office/drawing/2014/main" id="{3292F5B5-7F74-412C-81CF-80DE57ED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6074" y="2365705"/>
            <a:ext cx="6551474" cy="341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Prva Isusova kušnja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B531CA92-54D6-4860-87B0-E3996D16E57D}"/>
              </a:ext>
            </a:extLst>
          </p:cNvPr>
          <p:cNvSpPr txBox="1"/>
          <p:nvPr/>
        </p:nvSpPr>
        <p:spPr>
          <a:xfrm>
            <a:off x="5406097" y="5521804"/>
            <a:ext cx="654145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pl-PL" sz="2400" dirty="0"/>
              <a:t>Predaj Bogu u ruke svoju brigu o „kruhu“!</a:t>
            </a:r>
          </a:p>
        </p:txBody>
      </p:sp>
      <p:graphicFrame>
        <p:nvGraphicFramePr>
          <p:cNvPr id="44" name="Dijagram 43">
            <a:extLst>
              <a:ext uri="{FF2B5EF4-FFF2-40B4-BE49-F238E27FC236}">
                <a16:creationId xmlns:a16="http://schemas.microsoft.com/office/drawing/2014/main" id="{511DE561-4AEC-44D2-B03B-1D8CAB4B4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743191"/>
              </p:ext>
            </p:extLst>
          </p:nvPr>
        </p:nvGraphicFramePr>
        <p:xfrm>
          <a:off x="412173" y="1591311"/>
          <a:ext cx="4710034" cy="4631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5" name="TekstniOkvir 44">
            <a:extLst>
              <a:ext uri="{FF2B5EF4-FFF2-40B4-BE49-F238E27FC236}">
                <a16:creationId xmlns:a16="http://schemas.microsoft.com/office/drawing/2014/main" id="{A4DF29D2-FD3A-4E50-8DC8-34785C31DDE7}"/>
              </a:ext>
            </a:extLst>
          </p:cNvPr>
          <p:cNvSpPr txBox="1"/>
          <p:nvPr/>
        </p:nvSpPr>
        <p:spPr>
          <a:xfrm>
            <a:off x="412173" y="902121"/>
            <a:ext cx="3759233" cy="5237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/>
              <a:t>Kruh može biti zapreka </a:t>
            </a: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5B1FBFCE-F1C7-4D5D-8F39-BDCA34D2D1F4}"/>
              </a:ext>
            </a:extLst>
          </p:cNvPr>
          <p:cNvSpPr txBox="1"/>
          <p:nvPr/>
        </p:nvSpPr>
        <p:spPr>
          <a:xfrm>
            <a:off x="5406097" y="1534354"/>
            <a:ext cx="6531428" cy="5854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3200" dirty="0"/>
              <a:t>Ne živi čovjek samo o kruhu!</a:t>
            </a:r>
            <a:endParaRPr lang="hr-HR" sz="3200" dirty="0"/>
          </a:p>
        </p:txBody>
      </p:sp>
      <p:pic>
        <p:nvPicPr>
          <p:cNvPr id="46" name="Slika 45">
            <a:extLst>
              <a:ext uri="{FF2B5EF4-FFF2-40B4-BE49-F238E27FC236}">
                <a16:creationId xmlns:a16="http://schemas.microsoft.com/office/drawing/2014/main" id="{ABCF22AA-7B13-4236-A4E2-7078F49146B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8222" y="1386887"/>
            <a:ext cx="897412" cy="651839"/>
          </a:xfrm>
          <a:prstGeom prst="rect">
            <a:avLst/>
          </a:prstGeom>
        </p:spPr>
      </p:pic>
      <p:sp>
        <p:nvSpPr>
          <p:cNvPr id="47" name="TekstniOkvir 46">
            <a:extLst>
              <a:ext uri="{FF2B5EF4-FFF2-40B4-BE49-F238E27FC236}">
                <a16:creationId xmlns:a16="http://schemas.microsoft.com/office/drawing/2014/main" id="{F7B5DAE2-8849-4914-A45B-948CF6C40EED}"/>
              </a:ext>
            </a:extLst>
          </p:cNvPr>
          <p:cNvSpPr txBox="1"/>
          <p:nvPr/>
        </p:nvSpPr>
        <p:spPr>
          <a:xfrm>
            <a:off x="5406097" y="1026245"/>
            <a:ext cx="5386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Božja riječ te oslobađa!</a:t>
            </a:r>
          </a:p>
        </p:txBody>
      </p:sp>
    </p:spTree>
    <p:extLst>
      <p:ext uri="{BB962C8B-B14F-4D97-AF65-F5344CB8AC3E}">
        <p14:creationId xmlns:p14="http://schemas.microsoft.com/office/powerpoint/2010/main" val="41327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2" y="150646"/>
            <a:ext cx="68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Primjena na Crkvu – Požešku biskupiju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44" name="Dijagram 43">
            <a:extLst>
              <a:ext uri="{FF2B5EF4-FFF2-40B4-BE49-F238E27FC236}">
                <a16:creationId xmlns:a16="http://schemas.microsoft.com/office/drawing/2014/main" id="{511DE561-4AEC-44D2-B03B-1D8CAB4B4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28908"/>
              </p:ext>
            </p:extLst>
          </p:nvPr>
        </p:nvGraphicFramePr>
        <p:xfrm>
          <a:off x="6999992" y="892534"/>
          <a:ext cx="4710034" cy="5251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314" name="Picture 2">
            <a:extLst>
              <a:ext uri="{FF2B5EF4-FFF2-40B4-BE49-F238E27FC236}">
                <a16:creationId xmlns:a16="http://schemas.microsoft.com/office/drawing/2014/main" id="{A40824A1-07F1-4CED-B9C5-81A354847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"/>
          <a:stretch/>
        </p:blipFill>
        <p:spPr bwMode="auto">
          <a:xfrm>
            <a:off x="191590" y="983962"/>
            <a:ext cx="6644639" cy="51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2" y="150646"/>
            <a:ext cx="675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Primjena na Crkvu – Požešku biskupiju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44" name="Dijagram 43">
            <a:extLst>
              <a:ext uri="{FF2B5EF4-FFF2-40B4-BE49-F238E27FC236}">
                <a16:creationId xmlns:a16="http://schemas.microsoft.com/office/drawing/2014/main" id="{511DE561-4AEC-44D2-B03B-1D8CAB4B4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714325"/>
              </p:ext>
            </p:extLst>
          </p:nvPr>
        </p:nvGraphicFramePr>
        <p:xfrm>
          <a:off x="412173" y="964616"/>
          <a:ext cx="11290925" cy="64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0BEB2393-3642-4F50-AF95-D9381EB6E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3572184"/>
              </p:ext>
            </p:extLst>
          </p:nvPr>
        </p:nvGraphicFramePr>
        <p:xfrm>
          <a:off x="444137" y="1838972"/>
          <a:ext cx="11258961" cy="429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8D4EBD9C-90D8-4E52-BFED-1BF62BA43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881479"/>
              </p:ext>
            </p:extLst>
          </p:nvPr>
        </p:nvGraphicFramePr>
        <p:xfrm>
          <a:off x="8961116" y="3988158"/>
          <a:ext cx="2741981" cy="221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24109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Osobna primjena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191AE858-5BD9-4EAA-8184-B428F69CAA34}"/>
              </a:ext>
            </a:extLst>
          </p:cNvPr>
          <p:cNvSpPr txBox="1"/>
          <p:nvPr/>
        </p:nvSpPr>
        <p:spPr>
          <a:xfrm>
            <a:off x="461554" y="913032"/>
            <a:ext cx="6723017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hr-HR" sz="2400" dirty="0"/>
              <a:t>Papa Franjo nas poziva na </a:t>
            </a:r>
            <a:r>
              <a:rPr lang="hr-HR" sz="2400" dirty="0" err="1"/>
              <a:t>sinodalni</a:t>
            </a:r>
            <a:r>
              <a:rPr lang="hr-HR" sz="2400" dirty="0"/>
              <a:t> hod </a:t>
            </a:r>
          </a:p>
          <a:p>
            <a:pPr algn="just">
              <a:spcAft>
                <a:spcPts val="300"/>
              </a:spcAft>
            </a:pPr>
            <a:r>
              <a:rPr lang="hr-HR" sz="2400" i="1" dirty="0"/>
              <a:t>Za sinodalnu Crkvu: zajedništvo, sudjelovanje i poslanje</a:t>
            </a:r>
          </a:p>
        </p:txBody>
      </p:sp>
      <p:pic>
        <p:nvPicPr>
          <p:cNvPr id="14338" name="Picture 2" descr="Papa Francesco La Stampa">
            <a:extLst>
              <a:ext uri="{FF2B5EF4-FFF2-40B4-BE49-F238E27FC236}">
                <a16:creationId xmlns:a16="http://schemas.microsoft.com/office/drawing/2014/main" id="{67DC739B-6D80-402F-A665-77BC86092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"/>
          <a:stretch/>
        </p:blipFill>
        <p:spPr bwMode="auto">
          <a:xfrm>
            <a:off x="524968" y="1814217"/>
            <a:ext cx="7067728" cy="43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kstniOkvir 41">
            <a:extLst>
              <a:ext uri="{FF2B5EF4-FFF2-40B4-BE49-F238E27FC236}">
                <a16:creationId xmlns:a16="http://schemas.microsoft.com/office/drawing/2014/main" id="{A95BDED7-8195-49D1-BE2D-8D168015A8DB}"/>
              </a:ext>
            </a:extLst>
          </p:cNvPr>
          <p:cNvSpPr txBox="1"/>
          <p:nvPr/>
        </p:nvSpPr>
        <p:spPr>
          <a:xfrm>
            <a:off x="633191" y="4768304"/>
            <a:ext cx="2565207" cy="13157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hr-HR" dirty="0"/>
              <a:t>Po krštenju smo pozvani:</a:t>
            </a:r>
          </a:p>
          <a:p>
            <a:pPr marL="285750" indent="-2857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dirty="0"/>
              <a:t>živjeti zajedništvo</a:t>
            </a:r>
          </a:p>
          <a:p>
            <a:pPr marL="285750" indent="-2857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dirty="0"/>
              <a:t>ostvariti sudjelovanje</a:t>
            </a:r>
          </a:p>
          <a:p>
            <a:pPr marL="285750" indent="-2857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dirty="0"/>
              <a:t>otvoriti se poslanju</a:t>
            </a:r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198C2105-EABE-446A-B686-F5B13F9A3543}"/>
              </a:ext>
            </a:extLst>
          </p:cNvPr>
          <p:cNvSpPr txBox="1"/>
          <p:nvPr/>
        </p:nvSpPr>
        <p:spPr>
          <a:xfrm>
            <a:off x="7907517" y="1027155"/>
            <a:ext cx="3836580" cy="4326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2400" dirty="0"/>
              <a:t>Što mogu učiniti da Crkva bude živa zajednica?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2400" dirty="0"/>
              <a:t>Kako svojim darovima i sposobnostima mogu doprinijeti Crkvi?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2400" dirty="0"/>
              <a:t>Mogu li pomoći onima koji su na marginama društva?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2400" dirty="0"/>
              <a:t>Mogu li pomoći u slavljenju i služenju, suradnji i dijalogu…? </a:t>
            </a:r>
          </a:p>
        </p:txBody>
      </p:sp>
      <p:pic>
        <p:nvPicPr>
          <p:cNvPr id="45" name="Slika 44">
            <a:extLst>
              <a:ext uri="{FF2B5EF4-FFF2-40B4-BE49-F238E27FC236}">
                <a16:creationId xmlns:a16="http://schemas.microsoft.com/office/drawing/2014/main" id="{5D12EEC5-5A79-4DD3-8842-AFCDC04F904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936" y="4057071"/>
            <a:ext cx="1296589" cy="1296589"/>
          </a:xfrm>
          <a:prstGeom prst="rect">
            <a:avLst/>
          </a:prstGeom>
        </p:spPr>
      </p:pic>
      <p:sp>
        <p:nvSpPr>
          <p:cNvPr id="46" name="TekstniOkvir 45">
            <a:extLst>
              <a:ext uri="{FF2B5EF4-FFF2-40B4-BE49-F238E27FC236}">
                <a16:creationId xmlns:a16="http://schemas.microsoft.com/office/drawing/2014/main" id="{9DFFCABE-5ECB-4850-8F10-C96165E2867B}"/>
              </a:ext>
            </a:extLst>
          </p:cNvPr>
          <p:cNvSpPr txBox="1"/>
          <p:nvPr/>
        </p:nvSpPr>
        <p:spPr>
          <a:xfrm>
            <a:off x="7881256" y="5414638"/>
            <a:ext cx="38628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hr-HR" dirty="0"/>
              <a:t>Ponekad se odreći vremena </a:t>
            </a:r>
            <a:br>
              <a:rPr lang="hr-HR" dirty="0"/>
            </a:br>
            <a:r>
              <a:rPr lang="hr-HR" dirty="0"/>
              <a:t>koje posvećujemo brizi za „kruh“ </a:t>
            </a:r>
            <a:br>
              <a:rPr lang="hr-HR" dirty="0"/>
            </a:br>
            <a:r>
              <a:rPr lang="hr-HR" dirty="0"/>
              <a:t>i „uložiti“ ga u svoju crkvenu zajednicu.</a:t>
            </a:r>
          </a:p>
        </p:txBody>
      </p:sp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id="{B8AE9340-7205-436A-B71F-8A9CFC81C094}"/>
              </a:ext>
            </a:extLst>
          </p:cNvPr>
          <p:cNvSpPr/>
          <p:nvPr/>
        </p:nvSpPr>
        <p:spPr>
          <a:xfrm rot="17996862">
            <a:off x="8138625" y="5435922"/>
            <a:ext cx="241432" cy="324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03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Druga Isusova kušnja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C4DF18F0-B27D-481C-8637-5FC615F01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650082"/>
              </p:ext>
            </p:extLst>
          </p:nvPr>
        </p:nvGraphicFramePr>
        <p:xfrm>
          <a:off x="124547" y="1101059"/>
          <a:ext cx="5500914" cy="408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2" name="TekstniOkvir 41">
            <a:extLst>
              <a:ext uri="{FF2B5EF4-FFF2-40B4-BE49-F238E27FC236}">
                <a16:creationId xmlns:a16="http://schemas.microsoft.com/office/drawing/2014/main" id="{EFC12785-4991-4A65-AE58-275C370FD407}"/>
              </a:ext>
            </a:extLst>
          </p:cNvPr>
          <p:cNvSpPr txBox="1"/>
          <p:nvPr/>
        </p:nvSpPr>
        <p:spPr>
          <a:xfrm>
            <a:off x="124547" y="5387224"/>
            <a:ext cx="5500914" cy="369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b="1" dirty="0"/>
              <a:t>Napasti kojima se čovjek teško odupire!</a:t>
            </a:r>
          </a:p>
        </p:txBody>
      </p:sp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DAF63922-84A2-42EA-8025-FF728247F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71811"/>
              </p:ext>
            </p:extLst>
          </p:nvPr>
        </p:nvGraphicFramePr>
        <p:xfrm>
          <a:off x="5747656" y="1115920"/>
          <a:ext cx="6148253" cy="288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6" name="TekstniOkvir 45">
            <a:extLst>
              <a:ext uri="{FF2B5EF4-FFF2-40B4-BE49-F238E27FC236}">
                <a16:creationId xmlns:a16="http://schemas.microsoft.com/office/drawing/2014/main" id="{CD662622-06BB-4928-B6F6-9AA1D69EC9C4}"/>
              </a:ext>
            </a:extLst>
          </p:cNvPr>
          <p:cNvSpPr txBox="1"/>
          <p:nvPr/>
        </p:nvSpPr>
        <p:spPr>
          <a:xfrm>
            <a:off x="6043664" y="57420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Što činiš, čini radi Boga – Gospodinu jedinom služi!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3327EA-B790-4287-B4B6-85B411D24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4"/>
          <a:stretch/>
        </p:blipFill>
        <p:spPr bwMode="auto">
          <a:xfrm>
            <a:off x="5812536" y="3997602"/>
            <a:ext cx="6018491" cy="16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Treća Isusova kušnja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EFC12785-4991-4A65-AE58-275C370FD407}"/>
              </a:ext>
            </a:extLst>
          </p:cNvPr>
          <p:cNvSpPr txBox="1"/>
          <p:nvPr/>
        </p:nvSpPr>
        <p:spPr>
          <a:xfrm>
            <a:off x="219150" y="5123283"/>
            <a:ext cx="4857947" cy="1059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000" b="1" dirty="0"/>
              <a:t>Đavao vodi Isusa na vrh Hrama i napastuje ga da izvede spektakularni prizor i ugrozi svoj život.</a:t>
            </a:r>
          </a:p>
        </p:txBody>
      </p:sp>
      <p:pic>
        <p:nvPicPr>
          <p:cNvPr id="16386" name="Picture 2" descr="Temptation of Christ - Alchetron, The Free Social Encyclopedia">
            <a:extLst>
              <a:ext uri="{FF2B5EF4-FFF2-40B4-BE49-F238E27FC236}">
                <a16:creationId xmlns:a16="http://schemas.microsoft.com/office/drawing/2014/main" id="{349CA974-CE3D-4C12-AB68-1867AF2D9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"/>
          <a:stretch/>
        </p:blipFill>
        <p:spPr bwMode="auto">
          <a:xfrm>
            <a:off x="255951" y="1050626"/>
            <a:ext cx="4768850" cy="407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Dijagram 40">
            <a:extLst>
              <a:ext uri="{FF2B5EF4-FFF2-40B4-BE49-F238E27FC236}">
                <a16:creationId xmlns:a16="http://schemas.microsoft.com/office/drawing/2014/main" id="{530980E9-E7C8-4626-989A-01D83401A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297908"/>
              </p:ext>
            </p:extLst>
          </p:nvPr>
        </p:nvGraphicFramePr>
        <p:xfrm>
          <a:off x="5554845" y="948798"/>
          <a:ext cx="6148253" cy="5060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5616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Reason Jesus Went into the Desert (A Lenten Commentary) - Ascension  Press Media">
            <a:extLst>
              <a:ext uri="{FF2B5EF4-FFF2-40B4-BE49-F238E27FC236}">
                <a16:creationId xmlns:a16="http://schemas.microsoft.com/office/drawing/2014/main" id="{4F00BADD-378F-4336-A4EE-5AD9C4966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09" y="736730"/>
            <a:ext cx="12179755" cy="55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Treća Isusova kušnja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4324F4BA-A928-418F-975A-41AF3023ED7C}"/>
              </a:ext>
            </a:extLst>
          </p:cNvPr>
          <p:cNvSpPr txBox="1"/>
          <p:nvPr/>
        </p:nvSpPr>
        <p:spPr>
          <a:xfrm>
            <a:off x="6296298" y="4253641"/>
            <a:ext cx="5704113" cy="18161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/>
              <a:t>Ne iskušavaj Gospodina!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r-HR" sz="2400" dirty="0"/>
              <a:t>već u poniznosti prema sebi i drugima daj sve od sebe, svoje sposobnosti i mogućnosti, prepuštajući ishod u povjerenju Bogu! </a:t>
            </a:r>
          </a:p>
        </p:txBody>
      </p:sp>
    </p:spTree>
    <p:extLst>
      <p:ext uri="{BB962C8B-B14F-4D97-AF65-F5344CB8AC3E}">
        <p14:creationId xmlns:p14="http://schemas.microsoft.com/office/powerpoint/2010/main" val="15387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2"/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2"/>
                  </a:solidFill>
                </a:rPr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/>
                </a:solidFill>
              </a:rPr>
              <a:t>Lk 4,1-13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2" y="1089034"/>
            <a:ext cx="6698069" cy="5014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 ono vrijeme: </a:t>
            </a:r>
            <a:endParaRPr lang="hr-H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Isus se, pun Duha Svetoga, vratio s Jordana i Duh ga četrdeset dana vodio pustinjom, gdje ga je iskušavao đavao. Tih dana nije ništa jeo, te kad oni istekoše, ogladnje. A đavao mu reče: »Ako si Sin Božji, reci ovom kamenu da postane kruhom.« Isus mu odgovori: »Pisano je: </a:t>
            </a:r>
            <a:r>
              <a:rPr lang="hr-HR" sz="2400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ʼNe</a:t>
            </a:r>
            <a:r>
              <a:rPr lang="hr-HR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živi čovjek samo o </a:t>
            </a:r>
            <a:r>
              <a:rPr lang="hr-HR" sz="2400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kruhu.ʼ</a:t>
            </a: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hr-H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 povede ga đavao na visoko, pokaza mu odjednom sva kraljevstva zemlje i reče mu: »Tebi ću dati svu ovu vlast i slavu njihovu jer meni je dana i komu hoću, dajem je. Ako se dakle pokloniš preda mnom, sve je tvoje.«</a:t>
            </a:r>
            <a:endParaRPr lang="hr-H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The Temptation Of Christ by De Flandes Oil Painting Reproduction">
            <a:extLst>
              <a:ext uri="{FF2B5EF4-FFF2-40B4-BE49-F238E27FC236}">
                <a16:creationId xmlns:a16="http://schemas.microsoft.com/office/drawing/2014/main" id="{616FA265-7AF1-4731-93C2-1702507BF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1161" y="888948"/>
            <a:ext cx="4729250" cy="53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Zaključak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DAF63922-84A2-42EA-8025-FF728247F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244080"/>
              </p:ext>
            </p:extLst>
          </p:nvPr>
        </p:nvGraphicFramePr>
        <p:xfrm>
          <a:off x="444137" y="1670934"/>
          <a:ext cx="6148253" cy="4440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6" name="TekstniOkvir 45">
            <a:extLst>
              <a:ext uri="{FF2B5EF4-FFF2-40B4-BE49-F238E27FC236}">
                <a16:creationId xmlns:a16="http://schemas.microsoft.com/office/drawing/2014/main" id="{CD662622-06BB-4928-B6F6-9AA1D69EC9C4}"/>
              </a:ext>
            </a:extLst>
          </p:cNvPr>
          <p:cNvSpPr txBox="1"/>
          <p:nvPr/>
        </p:nvSpPr>
        <p:spPr>
          <a:xfrm>
            <a:off x="412173" y="1009318"/>
            <a:ext cx="6080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Isus se od Zlog napasnika brani </a:t>
            </a:r>
            <a:r>
              <a:rPr lang="pl-PL" sz="2400" b="1" dirty="0"/>
              <a:t>Božjom riječi </a:t>
            </a:r>
            <a:endParaRPr lang="hr-HR" sz="2400" dirty="0"/>
          </a:p>
        </p:txBody>
      </p:sp>
      <p:pic>
        <p:nvPicPr>
          <p:cNvPr id="18434" name="Picture 2" descr="Kako Biblija opisuje dobru suprugu? - Međugorje Info">
            <a:extLst>
              <a:ext uri="{FF2B5EF4-FFF2-40B4-BE49-F238E27FC236}">
                <a16:creationId xmlns:a16="http://schemas.microsoft.com/office/drawing/2014/main" id="{D5A5B498-7B4B-4039-A1BC-CA30908C7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416" y="1115919"/>
            <a:ext cx="4873186" cy="24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Guide : Quels sont les meilleurs smartphones Français ? Février 2022 - Les  Numériques">
            <a:extLst>
              <a:ext uri="{FF2B5EF4-FFF2-40B4-BE49-F238E27FC236}">
                <a16:creationId xmlns:a16="http://schemas.microsoft.com/office/drawing/2014/main" id="{E98E705E-6EDB-4B49-9853-7F2128828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8416" y="3590066"/>
            <a:ext cx="4873186" cy="24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Zaključak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DAF63922-84A2-42EA-8025-FF728247F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65610"/>
              </p:ext>
            </p:extLst>
          </p:nvPr>
        </p:nvGraphicFramePr>
        <p:xfrm>
          <a:off x="5789272" y="982955"/>
          <a:ext cx="6148253" cy="523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9458" name="Picture 2" descr="Father Douglas Hunter">
            <a:extLst>
              <a:ext uri="{FF2B5EF4-FFF2-40B4-BE49-F238E27FC236}">
                <a16:creationId xmlns:a16="http://schemas.microsoft.com/office/drawing/2014/main" id="{B75213AC-F0A5-4C64-AC35-F54A68085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73" y="974251"/>
            <a:ext cx="4924697" cy="49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3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2" y="150646"/>
            <a:ext cx="741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5">
                    <a:lumMod val="75000"/>
                  </a:schemeClr>
                </a:solidFill>
              </a:rPr>
              <a:t>Poticaji za ostvarivanje evanđeoskih zahtjeva 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1" y="1089034"/>
            <a:ext cx="10046989" cy="46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Prisjetimo se poruka evanđelja i provedimo ih u svoj život ove korizme:</a:t>
            </a:r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9123412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10936D85-A32E-43FE-B22C-C49EC5B38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233559"/>
              </p:ext>
            </p:extLst>
          </p:nvPr>
        </p:nvGraphicFramePr>
        <p:xfrm>
          <a:off x="490381" y="1741714"/>
          <a:ext cx="11327150" cy="424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95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2"/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2"/>
                  </a:solidFill>
                </a:rPr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/>
                </a:solidFill>
              </a:rPr>
              <a:t>Lk 4,1-13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2" y="1089034"/>
            <a:ext cx="6689016" cy="4721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Isus mu odgovori: »Pisano je: </a:t>
            </a:r>
            <a:r>
              <a:rPr lang="hr-HR" sz="2400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ʼKlanjaj</a:t>
            </a:r>
            <a:r>
              <a:rPr lang="hr-HR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se Gospodinu, Bogu svomu, i njemu jedinomu </a:t>
            </a:r>
            <a:r>
              <a:rPr lang="hr-HR" sz="2400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služi!ʼ</a:t>
            </a: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 Povede ga u Jeruzalem i postavi na vrh Hrama i reče mu: »Ako si Sin Božji, baci se odavde dolje! Ta pisano je: </a:t>
            </a:r>
            <a:endParaRPr lang="hr-HR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400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ʼAnđelima</a:t>
            </a:r>
            <a:r>
              <a:rPr lang="hr-HR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će svojim zapovjediti za tebe</a:t>
            </a:r>
            <a:br>
              <a:rPr lang="hr-HR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da te </a:t>
            </a:r>
            <a:r>
              <a:rPr lang="hr-HR" sz="2400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čuvaju.ʼ</a:t>
            </a: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I: </a:t>
            </a:r>
            <a:r>
              <a:rPr lang="hr-HR" sz="2400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ʼNa</a:t>
            </a:r>
            <a:r>
              <a:rPr lang="hr-HR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rukama će te nositi </a:t>
            </a:r>
            <a:br>
              <a:rPr lang="hr-HR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da se gdje nogom ne spotakneš o </a:t>
            </a:r>
            <a:r>
              <a:rPr lang="hr-HR" sz="2400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kamen.ʼ</a:t>
            </a: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hr-H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Odgovori mu Isus: »Rečeno je: </a:t>
            </a:r>
            <a:r>
              <a:rPr lang="hr-HR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 iskušavaj Gospodina, Boga svojega!</a:t>
            </a: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 Pošto iscrpi sve kušnje, đavao se udalji od njega do druge prilike.</a:t>
            </a:r>
            <a:r>
              <a:rPr lang="hr-HR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Slika 26" descr="Slika na kojoj se prikazuje tekst&#10;&#10;Opis je automatski generiran">
            <a:extLst>
              <a:ext uri="{FF2B5EF4-FFF2-40B4-BE49-F238E27FC236}">
                <a16:creationId xmlns:a16="http://schemas.microsoft.com/office/drawing/2014/main" id="{0B2727C0-F6F7-4D7F-9BCC-47FE4812D4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1659" y="951766"/>
            <a:ext cx="4159537" cy="5187316"/>
          </a:xfrm>
          <a:prstGeom prst="rect">
            <a:avLst/>
          </a:prstGeom>
        </p:spPr>
      </p:pic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5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6095995" y="6333517"/>
            <a:ext cx="6092469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3032824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C70AA2FC-3B3B-47B2-B544-7CC1FB096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823935"/>
              </p:ext>
            </p:extLst>
          </p:nvPr>
        </p:nvGraphicFramePr>
        <p:xfrm>
          <a:off x="394756" y="964616"/>
          <a:ext cx="11457609" cy="517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286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Razlika između kušnje i napasti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2153014" y="5059609"/>
            <a:ext cx="7863840" cy="857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Duh Sveti nam omogućuje </a:t>
            </a:r>
            <a:r>
              <a:rPr lang="hr-HR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razlučivati </a:t>
            </a: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između </a:t>
            </a:r>
            <a:r>
              <a:rPr lang="hr-HR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kušnje</a:t>
            </a: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nužne </a:t>
            </a:r>
            <a:b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 rast unutarnjeg čovjeka i </a:t>
            </a:r>
            <a:r>
              <a:rPr lang="hr-HR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napasti </a:t>
            </a: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koja vodi u grijeh i smrt. 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259746D2-E410-4BB1-B6DD-5305B253C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173518"/>
              </p:ext>
            </p:extLst>
          </p:nvPr>
        </p:nvGraphicFramePr>
        <p:xfrm>
          <a:off x="672557" y="1861099"/>
          <a:ext cx="10824755" cy="420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41" name="Grupa 40">
            <a:extLst>
              <a:ext uri="{FF2B5EF4-FFF2-40B4-BE49-F238E27FC236}">
                <a16:creationId xmlns:a16="http://schemas.microsoft.com/office/drawing/2014/main" id="{121157F9-3FE7-4082-B97D-C48E692F62EF}"/>
              </a:ext>
            </a:extLst>
          </p:cNvPr>
          <p:cNvGrpSpPr/>
          <p:nvPr/>
        </p:nvGrpSpPr>
        <p:grpSpPr>
          <a:xfrm rot="10800000">
            <a:off x="4731592" y="851429"/>
            <a:ext cx="2706687" cy="2706687"/>
            <a:chOff x="2710656" y="1171"/>
            <a:chExt cx="2706687" cy="2706687"/>
          </a:xfrm>
        </p:grpSpPr>
        <p:sp>
          <p:nvSpPr>
            <p:cNvPr id="42" name="Strelica: gore 41">
              <a:extLst>
                <a:ext uri="{FF2B5EF4-FFF2-40B4-BE49-F238E27FC236}">
                  <a16:creationId xmlns:a16="http://schemas.microsoft.com/office/drawing/2014/main" id="{F4A48B40-0D44-42CD-97B4-FC89226EB482}"/>
                </a:ext>
              </a:extLst>
            </p:cNvPr>
            <p:cNvSpPr/>
            <p:nvPr/>
          </p:nvSpPr>
          <p:spPr>
            <a:xfrm>
              <a:off x="2710656" y="1171"/>
              <a:ext cx="2706687" cy="2706687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Strelica: gore 4">
              <a:extLst>
                <a:ext uri="{FF2B5EF4-FFF2-40B4-BE49-F238E27FC236}">
                  <a16:creationId xmlns:a16="http://schemas.microsoft.com/office/drawing/2014/main" id="{3BC5E433-56DF-4C54-9A89-8026F5F941D5}"/>
                </a:ext>
              </a:extLst>
            </p:cNvPr>
            <p:cNvSpPr txBox="1"/>
            <p:nvPr/>
          </p:nvSpPr>
          <p:spPr>
            <a:xfrm rot="10800000">
              <a:off x="3387328" y="474841"/>
              <a:ext cx="1353343" cy="2233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000" dirty="0"/>
                <a:t>g</a:t>
              </a:r>
              <a:r>
                <a:rPr lang="hr-HR" sz="2000" kern="1200" dirty="0"/>
                <a:t>rčki </a:t>
              </a:r>
              <a:r>
                <a:rPr lang="hr-HR" sz="2000" kern="1200" dirty="0" err="1"/>
                <a:t>peirasmós</a:t>
              </a:r>
              <a:endParaRPr lang="hr-HR" sz="2000" kern="1200" dirty="0"/>
            </a:p>
          </p:txBody>
        </p:sp>
      </p:grpSp>
      <p:pic>
        <p:nvPicPr>
          <p:cNvPr id="4098" name="Picture 2" descr="Verbum | Katekizam Katoličke Crkve">
            <a:extLst>
              <a:ext uri="{FF2B5EF4-FFF2-40B4-BE49-F238E27FC236}">
                <a16:creationId xmlns:a16="http://schemas.microsoft.com/office/drawing/2014/main" id="{D93C34F0-9108-445C-9FA8-8895BC64C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28751">
            <a:off x="9979207" y="4692977"/>
            <a:ext cx="1061627" cy="1490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2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Razlika između kušnje i napasti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259746D2-E410-4BB1-B6DD-5305B253C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420955"/>
              </p:ext>
            </p:extLst>
          </p:nvPr>
        </p:nvGraphicFramePr>
        <p:xfrm>
          <a:off x="809897" y="1095917"/>
          <a:ext cx="5956663" cy="4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122" name="Picture 2" descr="Common Temptations of Youth: 19 Bible Verses for Resisting Sin">
            <a:extLst>
              <a:ext uri="{FF2B5EF4-FFF2-40B4-BE49-F238E27FC236}">
                <a16:creationId xmlns:a16="http://schemas.microsoft.com/office/drawing/2014/main" id="{0CC9F9DC-0DA3-4145-A0C2-0E7D2D816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"/>
          <a:stretch/>
        </p:blipFill>
        <p:spPr bwMode="auto">
          <a:xfrm>
            <a:off x="6270171" y="906831"/>
            <a:ext cx="5730240" cy="53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Razlika između kušnje i napasti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8696097" y="1223227"/>
            <a:ext cx="3048000" cy="48242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Varka napasti: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prividno, njezina </a:t>
            </a:r>
            <a:b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je ponuda „dobra, zamamljiva za oči i poželjna“ (Post 3,6), </a:t>
            </a:r>
            <a:b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u stvari, </a:t>
            </a:r>
            <a:b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plod joj je smrt“.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hr-HR" sz="2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KKC </a:t>
            </a:r>
            <a:b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br. 2847</a:t>
            </a:r>
            <a:endParaRPr lang="hr-HR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2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" name="Picture 2" descr="Verbum | Katekizam Katoličke Crkve">
            <a:extLst>
              <a:ext uri="{FF2B5EF4-FFF2-40B4-BE49-F238E27FC236}">
                <a16:creationId xmlns:a16="http://schemas.microsoft.com/office/drawing/2014/main" id="{2EC8AF5F-426D-4577-B8E9-38A66D7EA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28751">
            <a:off x="9146892" y="4284970"/>
            <a:ext cx="1061627" cy="1490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orn Sinners - Delving into Original Sin - Kreately">
            <a:extLst>
              <a:ext uri="{FF2B5EF4-FFF2-40B4-BE49-F238E27FC236}">
                <a16:creationId xmlns:a16="http://schemas.microsoft.com/office/drawing/2014/main" id="{64993274-C024-49D8-9D1C-C695DB79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164" y="1223227"/>
            <a:ext cx="714375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6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Razlika između kušnje i napasti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259746D2-E410-4BB1-B6DD-5305B253C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063872"/>
              </p:ext>
            </p:extLst>
          </p:nvPr>
        </p:nvGraphicFramePr>
        <p:xfrm>
          <a:off x="-512924" y="1018371"/>
          <a:ext cx="7114903" cy="5234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170" name="Picture 2" descr="ISUSOVA KUŠNJA U PUSTINJI">
            <a:extLst>
              <a:ext uri="{FF2B5EF4-FFF2-40B4-BE49-F238E27FC236}">
                <a16:creationId xmlns:a16="http://schemas.microsoft.com/office/drawing/2014/main" id="{7C3AD7DD-FAA7-41BA-A7EA-A4BE68D5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936" y="1002055"/>
            <a:ext cx="5766369" cy="50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RAZLAGANJE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64021"/>
            <a:ext cx="12195535" cy="672708"/>
            <a:chOff x="-3536" y="64021"/>
            <a:chExt cx="12195535" cy="672708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4. ožujka 2022.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  <p:pic>
          <p:nvPicPr>
            <p:cNvPr id="57" name="Slika 56" descr="Slika na kojoj se prikazuje tekst&#10;&#10;Opis je automatski generiran">
              <a:extLst>
                <a:ext uri="{FF2B5EF4-FFF2-40B4-BE49-F238E27FC236}">
                  <a16:creationId xmlns:a16="http://schemas.microsoft.com/office/drawing/2014/main" id="{DAB95134-17DF-42CC-B898-6EA4D433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257" y="64021"/>
              <a:ext cx="1158241" cy="637872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Isusovo napastovanje u pustinji 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A7C4D238-66BD-4666-8ECA-E8584441A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811637"/>
              </p:ext>
            </p:extLst>
          </p:nvPr>
        </p:nvGraphicFramePr>
        <p:xfrm>
          <a:off x="454149" y="1133736"/>
          <a:ext cx="4504205" cy="497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1" name="TekstniOkvir 40">
            <a:extLst>
              <a:ext uri="{FF2B5EF4-FFF2-40B4-BE49-F238E27FC236}">
                <a16:creationId xmlns:a16="http://schemas.microsoft.com/office/drawing/2014/main" id="{586BFF56-DFAF-4308-98E8-01C856BCD1EA}"/>
              </a:ext>
            </a:extLst>
          </p:cNvPr>
          <p:cNvSpPr txBox="1"/>
          <p:nvPr/>
        </p:nvSpPr>
        <p:spPr>
          <a:xfrm>
            <a:off x="5275161" y="1290145"/>
            <a:ext cx="6080815" cy="48494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dirty="0"/>
              <a:t>Isus uči kako ćemo svladati napasti koje nas prate kroz vjernički život, kroz naša nastojanja da budemo Bogu vjerni, a osobito – kako je i u Isusovom životu vidljivo – nakon trenutaka u kojima smo osjetili snagu i djelovanje Duha Svetoga. (Sv. Ivan Zlatousti)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dirty="0"/>
          </a:p>
        </p:txBody>
      </p:sp>
      <p:pic>
        <p:nvPicPr>
          <p:cNvPr id="8194" name="Picture 2" descr="Sveti Ivan Zlatousti – Vjera i djela">
            <a:extLst>
              <a:ext uri="{FF2B5EF4-FFF2-40B4-BE49-F238E27FC236}">
                <a16:creationId xmlns:a16="http://schemas.microsoft.com/office/drawing/2014/main" id="{25727548-9AC4-4149-9606-EBC07CE85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5"/>
          <a:stretch/>
        </p:blipFill>
        <p:spPr bwMode="auto">
          <a:xfrm>
            <a:off x="5347062" y="2603862"/>
            <a:ext cx="5956660" cy="348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C428306-CE59-4682-A166-45ECDE19228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8228" y="5606661"/>
            <a:ext cx="897412" cy="6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5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jeljenik">
  <a:themeElements>
    <a:clrScheme name="Djeljeni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jeljeni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jeljeni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TM03457464[[fn=Djeljenik]]</Template>
  <TotalTime>3099</TotalTime>
  <Words>2114</Words>
  <Application>Microsoft Office PowerPoint</Application>
  <PresentationFormat>Široki zaslon</PresentationFormat>
  <Paragraphs>282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Gill Sans MT</vt:lpstr>
      <vt:lpstr>Wingdings</vt:lpstr>
      <vt:lpstr>Wingdings 2</vt:lpstr>
      <vt:lpstr>Djeljenik</vt:lpstr>
      <vt:lpstr>KORIZMA  O 25. OBLJETNICI POŽEŠKE BISKUPIJE I PRIGODOM ŽUPNOG SINODSKOG SAVJETOVANJA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KORIZMENE KATEHEZE u požeškoj biskupiji</dc:title>
  <dc:creator>Marijan Pavelić</dc:creator>
  <cp:lastModifiedBy>Marijan Pavelić</cp:lastModifiedBy>
  <cp:revision>51</cp:revision>
  <dcterms:created xsi:type="dcterms:W3CDTF">2020-02-08T08:34:14Z</dcterms:created>
  <dcterms:modified xsi:type="dcterms:W3CDTF">2022-02-28T09:45:45Z</dcterms:modified>
</cp:coreProperties>
</file>